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56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4E4"/>
    <a:srgbClr val="3B58AB"/>
    <a:srgbClr val="C4C4C4"/>
    <a:srgbClr val="CCFFFF"/>
    <a:srgbClr val="5C09F1"/>
    <a:srgbClr val="3B09F1"/>
    <a:srgbClr val="BC3EDE"/>
    <a:srgbClr val="FFFF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F74F-7B93-412F-9ED8-99E173EC56E2}" type="datetimeFigureOut">
              <a:rPr lang="es-CO" smtClean="0"/>
              <a:t>08/06/2011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D6A0-0568-483B-AFF6-4079FF284F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0261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8000">
        <p14:honeycomb/>
      </p:transition>
    </mc:Choice>
    <mc:Fallback>
      <p:transition spd="slow" advClick="0" advTm="8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F74F-7B93-412F-9ED8-99E173EC56E2}" type="datetimeFigureOut">
              <a:rPr lang="es-CO" smtClean="0"/>
              <a:t>08/06/2011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D6A0-0568-483B-AFF6-4079FF284F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4653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8000">
        <p14:honeycomb/>
      </p:transition>
    </mc:Choice>
    <mc:Fallback>
      <p:transition spd="slow" advClick="0" advTm="8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F74F-7B93-412F-9ED8-99E173EC56E2}" type="datetimeFigureOut">
              <a:rPr lang="es-CO" smtClean="0"/>
              <a:t>08/06/2011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D6A0-0568-483B-AFF6-4079FF284F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6478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8000">
        <p14:honeycomb/>
      </p:transition>
    </mc:Choice>
    <mc:Fallback>
      <p:transition spd="slow" advClick="0" advTm="8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F74F-7B93-412F-9ED8-99E173EC56E2}" type="datetimeFigureOut">
              <a:rPr lang="es-CO" smtClean="0"/>
              <a:t>08/06/2011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D6A0-0568-483B-AFF6-4079FF284F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0549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8000">
        <p14:honeycomb/>
      </p:transition>
    </mc:Choice>
    <mc:Fallback>
      <p:transition spd="slow" advClick="0" advTm="8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F74F-7B93-412F-9ED8-99E173EC56E2}" type="datetimeFigureOut">
              <a:rPr lang="es-CO" smtClean="0"/>
              <a:t>08/06/2011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D6A0-0568-483B-AFF6-4079FF284F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7512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8000">
        <p14:honeycomb/>
      </p:transition>
    </mc:Choice>
    <mc:Fallback>
      <p:transition spd="slow" advClick="0" advTm="8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F74F-7B93-412F-9ED8-99E173EC56E2}" type="datetimeFigureOut">
              <a:rPr lang="es-CO" smtClean="0"/>
              <a:t>08/06/2011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D6A0-0568-483B-AFF6-4079FF284F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5242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8000">
        <p14:honeycomb/>
      </p:transition>
    </mc:Choice>
    <mc:Fallback>
      <p:transition spd="slow" advClick="0" advTm="8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F74F-7B93-412F-9ED8-99E173EC56E2}" type="datetimeFigureOut">
              <a:rPr lang="es-CO" smtClean="0"/>
              <a:t>08/06/2011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D6A0-0568-483B-AFF6-4079FF284F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2053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8000">
        <p14:honeycomb/>
      </p:transition>
    </mc:Choice>
    <mc:Fallback>
      <p:transition spd="slow" advClick="0" advTm="8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F74F-7B93-412F-9ED8-99E173EC56E2}" type="datetimeFigureOut">
              <a:rPr lang="es-CO" smtClean="0"/>
              <a:t>08/06/2011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D6A0-0568-483B-AFF6-4079FF284F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8000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8000">
        <p14:honeycomb/>
      </p:transition>
    </mc:Choice>
    <mc:Fallback>
      <p:transition spd="slow" advClick="0" advTm="8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F74F-7B93-412F-9ED8-99E173EC56E2}" type="datetimeFigureOut">
              <a:rPr lang="es-CO" smtClean="0"/>
              <a:t>08/06/2011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D6A0-0568-483B-AFF6-4079FF284F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2319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8000">
        <p14:honeycomb/>
      </p:transition>
    </mc:Choice>
    <mc:Fallback>
      <p:transition spd="slow" advClick="0" advTm="8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F74F-7B93-412F-9ED8-99E173EC56E2}" type="datetimeFigureOut">
              <a:rPr lang="es-CO" smtClean="0"/>
              <a:t>08/06/2011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D6A0-0568-483B-AFF6-4079FF284F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9689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8000">
        <p14:honeycomb/>
      </p:transition>
    </mc:Choice>
    <mc:Fallback>
      <p:transition spd="slow" advClick="0" advTm="8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F74F-7B93-412F-9ED8-99E173EC56E2}" type="datetimeFigureOut">
              <a:rPr lang="es-CO" smtClean="0"/>
              <a:t>08/06/2011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D6A0-0568-483B-AFF6-4079FF284F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1603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8000">
        <p14:honeycomb/>
      </p:transition>
    </mc:Choice>
    <mc:Fallback>
      <p:transition spd="slow" advClick="0" advTm="8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AF74F-7B93-412F-9ED8-99E173EC56E2}" type="datetimeFigureOut">
              <a:rPr lang="es-CO" smtClean="0"/>
              <a:t>08/06/2011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2D6A0-0568-483B-AFF6-4079FF284F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112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4400" advClick="0" advTm="8000">
        <p14:honeycomb/>
      </p:transition>
    </mc:Choice>
    <mc:Fallback>
      <p:transition spd="slow" advClick="0" advTm="8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700064" y="908720"/>
            <a:ext cx="6048672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solidFill>
                  <a:srgbClr val="FFFF00"/>
                </a:solidFill>
                <a:latin typeface="Algerian" pitchFamily="82" charset="0"/>
              </a:rPr>
              <a:t>FORMACIÓN DE IMÁGENES EN ESPEJOS </a:t>
            </a:r>
            <a:r>
              <a:rPr lang="es-CO" b="1" dirty="0" smtClean="0">
                <a:solidFill>
                  <a:srgbClr val="FFFF00"/>
                </a:solidFill>
                <a:latin typeface="Algerian" pitchFamily="82" charset="0"/>
              </a:rPr>
              <a:t>Cóncavos</a:t>
            </a:r>
            <a:endParaRPr lang="es-CO" b="1" dirty="0">
              <a:solidFill>
                <a:srgbClr val="FFFF00"/>
              </a:solidFill>
              <a:latin typeface="Algerian" pitchFamily="82" charset="0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  <a:latin typeface="Algerian" pitchFamily="82" charset="0"/>
              </a:rPr>
              <a:t>OMAR EDUARDO TORRES FLOREZ</a:t>
            </a:r>
          </a:p>
          <a:p>
            <a:r>
              <a:rPr lang="en-US" dirty="0" smtClean="0">
                <a:solidFill>
                  <a:srgbClr val="FFFF00"/>
                </a:solidFill>
                <a:latin typeface="Algerian" pitchFamily="82" charset="0"/>
              </a:rPr>
              <a:t>DOCENTE DE </a:t>
            </a:r>
            <a:r>
              <a:rPr lang="es-ES" dirty="0" smtClean="0">
                <a:solidFill>
                  <a:srgbClr val="FFFF00"/>
                </a:solidFill>
                <a:latin typeface="Algerian" pitchFamily="82" charset="0"/>
              </a:rPr>
              <a:t>Física</a:t>
            </a:r>
          </a:p>
          <a:p>
            <a:r>
              <a:rPr lang="en-US" dirty="0" smtClean="0">
                <a:solidFill>
                  <a:srgbClr val="FFFF00"/>
                </a:solidFill>
                <a:latin typeface="Algerian" pitchFamily="82" charset="0"/>
              </a:rPr>
              <a:t>COLEGIO EDUARDO SANTOS  I.E.D.</a:t>
            </a:r>
          </a:p>
          <a:p>
            <a:r>
              <a:rPr lang="es-ES" dirty="0" smtClean="0">
                <a:solidFill>
                  <a:srgbClr val="FFFF00"/>
                </a:solidFill>
                <a:latin typeface="Algerian" pitchFamily="82" charset="0"/>
              </a:rPr>
              <a:t>Bogotá </a:t>
            </a:r>
            <a:r>
              <a:rPr lang="en-US" dirty="0" smtClean="0">
                <a:solidFill>
                  <a:srgbClr val="FFFF00"/>
                </a:solidFill>
                <a:latin typeface="Algerian" pitchFamily="82" charset="0"/>
              </a:rPr>
              <a:t> 2011</a:t>
            </a:r>
            <a:endParaRPr lang="es-ES" dirty="0">
              <a:solidFill>
                <a:srgbClr val="FFFF0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059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8000">
        <p14:honeycomb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Arco de bloque"/>
          <p:cNvSpPr/>
          <p:nvPr/>
        </p:nvSpPr>
        <p:spPr>
          <a:xfrm rot="16200000">
            <a:off x="1054937" y="992141"/>
            <a:ext cx="5760640" cy="5161917"/>
          </a:xfrm>
          <a:prstGeom prst="blockArc">
            <a:avLst>
              <a:gd name="adj1" fmla="val 10948208"/>
              <a:gd name="adj2" fmla="val 1"/>
              <a:gd name="adj3" fmla="val 3382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6" name="5 Elipse"/>
          <p:cNvSpPr/>
          <p:nvPr/>
        </p:nvSpPr>
        <p:spPr>
          <a:xfrm>
            <a:off x="3514538" y="692779"/>
            <a:ext cx="843477" cy="5760641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 cmpd="thickThin">
            <a:solidFill>
              <a:schemeClr val="accent6">
                <a:lumMod val="75000"/>
              </a:schemeClr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>
              <a:solidFill>
                <a:schemeClr val="lt1"/>
              </a:solidFill>
            </a:endParaRPr>
          </a:p>
        </p:txBody>
      </p:sp>
      <p:cxnSp>
        <p:nvCxnSpPr>
          <p:cNvPr id="7" name="3 Conector recto"/>
          <p:cNvCxnSpPr/>
          <p:nvPr/>
        </p:nvCxnSpPr>
        <p:spPr>
          <a:xfrm>
            <a:off x="1498314" y="3573100"/>
            <a:ext cx="2016224" cy="9420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3 Conector recto"/>
          <p:cNvCxnSpPr/>
          <p:nvPr/>
        </p:nvCxnSpPr>
        <p:spPr>
          <a:xfrm>
            <a:off x="3984889" y="3573100"/>
            <a:ext cx="969809" cy="942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10 Conector"/>
          <p:cNvSpPr/>
          <p:nvPr/>
        </p:nvSpPr>
        <p:spPr>
          <a:xfrm flipH="1">
            <a:off x="3895197" y="3492922"/>
            <a:ext cx="161700" cy="152270"/>
          </a:xfrm>
          <a:prstGeom prst="flowChartConnector">
            <a:avLst/>
          </a:prstGeom>
          <a:scene3d>
            <a:camera prst="obliqueTopRight"/>
            <a:lightRig rig="threePt" dir="t"/>
          </a:scene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12" name="11 Conector"/>
          <p:cNvSpPr/>
          <p:nvPr/>
        </p:nvSpPr>
        <p:spPr>
          <a:xfrm flipH="1">
            <a:off x="2548655" y="3495617"/>
            <a:ext cx="161700" cy="152270"/>
          </a:xfrm>
          <a:prstGeom prst="flowChartConnector">
            <a:avLst/>
          </a:prstGeom>
          <a:scene3d>
            <a:camera prst="obliqueTopRight"/>
            <a:lightRig rig="threePt" dir="t"/>
          </a:scene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9" name="8 Flecha derecha"/>
          <p:cNvSpPr/>
          <p:nvPr/>
        </p:nvSpPr>
        <p:spPr>
          <a:xfrm rot="10800000" flipV="1">
            <a:off x="1786347" y="1700892"/>
            <a:ext cx="1647660" cy="13681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Algerian" pitchFamily="82" charset="0"/>
              </a:rPr>
              <a:t>ESPEJO CÓNCAVO</a:t>
            </a:r>
            <a:endParaRPr lang="es-CO" dirty="0">
              <a:latin typeface="Algerian" pitchFamily="82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668778" y="1331560"/>
            <a:ext cx="24316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  <a:latin typeface="Algerian" pitchFamily="82" charset="0"/>
              </a:rPr>
              <a:t>La </a:t>
            </a:r>
            <a:r>
              <a:rPr lang="en-US" sz="2800" dirty="0" err="1">
                <a:solidFill>
                  <a:srgbClr val="FFFF00"/>
                </a:solidFill>
                <a:latin typeface="Algerian" pitchFamily="82" charset="0"/>
              </a:rPr>
              <a:t>superficie</a:t>
            </a:r>
            <a:r>
              <a:rPr lang="en-US" sz="2800" dirty="0">
                <a:solidFill>
                  <a:srgbClr val="FFFF00"/>
                </a:solidFill>
                <a:latin typeface="Algerian" pitchFamily="82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Algerian" pitchFamily="82" charset="0"/>
              </a:rPr>
              <a:t>reflectora</a:t>
            </a:r>
            <a:r>
              <a:rPr lang="en-US" sz="2800" dirty="0">
                <a:solidFill>
                  <a:srgbClr val="FFFF00"/>
                </a:solidFill>
                <a:latin typeface="Algerian" pitchFamily="82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Algerian" pitchFamily="82" charset="0"/>
              </a:rPr>
              <a:t>esta</a:t>
            </a:r>
            <a:r>
              <a:rPr lang="en-US" sz="2800" dirty="0">
                <a:solidFill>
                  <a:srgbClr val="FFFF00"/>
                </a:solidFill>
                <a:latin typeface="Algerian" pitchFamily="82" charset="0"/>
              </a:rPr>
              <a:t> </a:t>
            </a:r>
            <a:endParaRPr lang="en-US" sz="2800" dirty="0" smtClean="0">
              <a:solidFill>
                <a:srgbClr val="FFFF00"/>
              </a:solidFill>
              <a:latin typeface="Algerian" pitchFamily="82" charset="0"/>
            </a:endParaRPr>
          </a:p>
          <a:p>
            <a:pPr algn="ctr"/>
            <a:r>
              <a:rPr lang="en-US" sz="2800" dirty="0" smtClean="0">
                <a:solidFill>
                  <a:srgbClr val="FFFF00"/>
                </a:solidFill>
                <a:latin typeface="Algerian" pitchFamily="82" charset="0"/>
              </a:rPr>
              <a:t>en </a:t>
            </a:r>
            <a:r>
              <a:rPr lang="en-US" sz="2800" dirty="0">
                <a:solidFill>
                  <a:srgbClr val="FFFF00"/>
                </a:solidFill>
                <a:latin typeface="Algerian" pitchFamily="82" charset="0"/>
              </a:rPr>
              <a:t>la </a:t>
            </a:r>
            <a:endParaRPr lang="en-US" sz="2800" dirty="0" smtClean="0">
              <a:solidFill>
                <a:srgbClr val="FFFF00"/>
              </a:solidFill>
              <a:latin typeface="Algerian" pitchFamily="82" charset="0"/>
            </a:endParaRPr>
          </a:p>
          <a:p>
            <a:pPr algn="ctr"/>
            <a:r>
              <a:rPr lang="en-US" sz="2800" dirty="0" smtClean="0">
                <a:solidFill>
                  <a:srgbClr val="FFFF00"/>
                </a:solidFill>
                <a:latin typeface="Algerian" pitchFamily="82" charset="0"/>
              </a:rPr>
              <a:t>parte </a:t>
            </a:r>
            <a:r>
              <a:rPr lang="en-US" sz="2800" dirty="0" err="1" smtClean="0">
                <a:solidFill>
                  <a:srgbClr val="FFFF00"/>
                </a:solidFill>
                <a:latin typeface="Algerian" pitchFamily="82" charset="0"/>
              </a:rPr>
              <a:t>interna</a:t>
            </a:r>
            <a:endParaRPr lang="en-US" sz="2800" dirty="0" smtClean="0">
              <a:solidFill>
                <a:srgbClr val="FFFF00"/>
              </a:solidFill>
              <a:latin typeface="Algerian" pitchFamily="82" charset="0"/>
            </a:endParaRPr>
          </a:p>
          <a:p>
            <a:pPr algn="ctr"/>
            <a:r>
              <a:rPr lang="en-US" sz="2800" dirty="0" smtClean="0">
                <a:solidFill>
                  <a:srgbClr val="FFFF00"/>
                </a:solidFill>
                <a:latin typeface="Algerian" pitchFamily="82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Algerian" pitchFamily="82" charset="0"/>
              </a:rPr>
              <a:t>de la </a:t>
            </a:r>
            <a:r>
              <a:rPr lang="en-US" sz="2800" dirty="0" err="1">
                <a:solidFill>
                  <a:srgbClr val="FFFF00"/>
                </a:solidFill>
                <a:latin typeface="Algerian" pitchFamily="82" charset="0"/>
              </a:rPr>
              <a:t>curva</a:t>
            </a:r>
            <a:endParaRPr lang="es-ES" sz="2800" dirty="0">
              <a:solidFill>
                <a:srgbClr val="FFFF0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76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8000">
        <p14:honeycomb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238 Grupo"/>
          <p:cNvGrpSpPr/>
          <p:nvPr/>
        </p:nvGrpSpPr>
        <p:grpSpPr>
          <a:xfrm>
            <a:off x="683568" y="3420830"/>
            <a:ext cx="5688632" cy="154965"/>
            <a:chOff x="683568" y="3420830"/>
            <a:chExt cx="5688632" cy="154965"/>
          </a:xfrm>
        </p:grpSpPr>
        <p:cxnSp>
          <p:nvCxnSpPr>
            <p:cNvPr id="6" name="3 Conector recto"/>
            <p:cNvCxnSpPr/>
            <p:nvPr/>
          </p:nvCxnSpPr>
          <p:spPr>
            <a:xfrm>
              <a:off x="683568" y="3496965"/>
              <a:ext cx="5688632" cy="16144"/>
            </a:xfrm>
            <a:prstGeom prst="line">
              <a:avLst/>
            </a:prstGeom>
            <a:ln w="25400">
              <a:solidFill>
                <a:srgbClr val="FFFF47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7" name="5 Conector"/>
            <p:cNvSpPr/>
            <p:nvPr/>
          </p:nvSpPr>
          <p:spPr>
            <a:xfrm flipH="1">
              <a:off x="3368483" y="3420830"/>
              <a:ext cx="161700" cy="152270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CO"/>
            </a:p>
          </p:txBody>
        </p:sp>
        <p:sp>
          <p:nvSpPr>
            <p:cNvPr id="8" name="6 Conector"/>
            <p:cNvSpPr/>
            <p:nvPr/>
          </p:nvSpPr>
          <p:spPr>
            <a:xfrm flipH="1">
              <a:off x="2021941" y="3423525"/>
              <a:ext cx="161700" cy="152270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CO"/>
            </a:p>
          </p:txBody>
        </p:sp>
      </p:grpSp>
      <p:sp>
        <p:nvSpPr>
          <p:cNvPr id="5" name="2 Arco de bloque"/>
          <p:cNvSpPr/>
          <p:nvPr/>
        </p:nvSpPr>
        <p:spPr>
          <a:xfrm rot="16200000">
            <a:off x="589221" y="621008"/>
            <a:ext cx="5760640" cy="5760000"/>
          </a:xfrm>
          <a:prstGeom prst="blockArc">
            <a:avLst>
              <a:gd name="adj1" fmla="val 10800000"/>
              <a:gd name="adj2" fmla="val 0"/>
              <a:gd name="adj3" fmla="val 2820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cxnSp>
        <p:nvCxnSpPr>
          <p:cNvPr id="74" name="75 Conector recto de flecha"/>
          <p:cNvCxnSpPr/>
          <p:nvPr/>
        </p:nvCxnSpPr>
        <p:spPr>
          <a:xfrm flipH="1">
            <a:off x="1187625" y="2033074"/>
            <a:ext cx="481651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6 Conector recto de flecha"/>
          <p:cNvCxnSpPr/>
          <p:nvPr/>
        </p:nvCxnSpPr>
        <p:spPr>
          <a:xfrm flipH="1">
            <a:off x="1115616" y="2036064"/>
            <a:ext cx="4878375" cy="27610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7 Conector recto de flecha"/>
          <p:cNvCxnSpPr/>
          <p:nvPr/>
        </p:nvCxnSpPr>
        <p:spPr>
          <a:xfrm>
            <a:off x="1187624" y="2036064"/>
            <a:ext cx="2180859" cy="3455953"/>
          </a:xfrm>
          <a:prstGeom prst="straightConnector1">
            <a:avLst/>
          </a:prstGeom>
          <a:ln w="19050">
            <a:solidFill>
              <a:srgbClr val="FF00FF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7" name="78 Conector recto de flecha"/>
          <p:cNvCxnSpPr/>
          <p:nvPr/>
        </p:nvCxnSpPr>
        <p:spPr>
          <a:xfrm>
            <a:off x="837939" y="4030437"/>
            <a:ext cx="4454141" cy="0"/>
          </a:xfrm>
          <a:prstGeom prst="straightConnector1">
            <a:avLst/>
          </a:prstGeom>
          <a:ln w="19050">
            <a:solidFill>
              <a:srgbClr val="FF00FF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78" name="142 Grupo"/>
          <p:cNvGrpSpPr/>
          <p:nvPr/>
        </p:nvGrpSpPr>
        <p:grpSpPr>
          <a:xfrm flipV="1">
            <a:off x="2234562" y="3501007"/>
            <a:ext cx="393222" cy="529429"/>
            <a:chOff x="0" y="0"/>
            <a:chExt cx="608330" cy="986155"/>
          </a:xfrm>
        </p:grpSpPr>
        <p:sp>
          <p:nvSpPr>
            <p:cNvPr id="79" name="Freeform 6"/>
            <p:cNvSpPr>
              <a:spLocks/>
            </p:cNvSpPr>
            <p:nvPr/>
          </p:nvSpPr>
          <p:spPr bwMode="auto">
            <a:xfrm>
              <a:off x="179070" y="771525"/>
              <a:ext cx="351790" cy="214630"/>
            </a:xfrm>
            <a:custGeom>
              <a:avLst/>
              <a:gdLst>
                <a:gd name="T0" fmla="*/ 0 w 1108"/>
                <a:gd name="T1" fmla="*/ 28 h 675"/>
                <a:gd name="T2" fmla="*/ 12 w 1108"/>
                <a:gd name="T3" fmla="*/ 145 h 675"/>
                <a:gd name="T4" fmla="*/ 103 w 1108"/>
                <a:gd name="T5" fmla="*/ 196 h 675"/>
                <a:gd name="T6" fmla="*/ 166 w 1108"/>
                <a:gd name="T7" fmla="*/ 589 h 675"/>
                <a:gd name="T8" fmla="*/ 172 w 1108"/>
                <a:gd name="T9" fmla="*/ 600 h 675"/>
                <a:gd name="T10" fmla="*/ 180 w 1108"/>
                <a:gd name="T11" fmla="*/ 608 h 675"/>
                <a:gd name="T12" fmla="*/ 190 w 1108"/>
                <a:gd name="T13" fmla="*/ 617 h 675"/>
                <a:gd name="T14" fmla="*/ 204 w 1108"/>
                <a:gd name="T15" fmla="*/ 624 h 675"/>
                <a:gd name="T16" fmla="*/ 220 w 1108"/>
                <a:gd name="T17" fmla="*/ 631 h 675"/>
                <a:gd name="T18" fmla="*/ 237 w 1108"/>
                <a:gd name="T19" fmla="*/ 638 h 675"/>
                <a:gd name="T20" fmla="*/ 256 w 1108"/>
                <a:gd name="T21" fmla="*/ 644 h 675"/>
                <a:gd name="T22" fmla="*/ 276 w 1108"/>
                <a:gd name="T23" fmla="*/ 650 h 675"/>
                <a:gd name="T24" fmla="*/ 300 w 1108"/>
                <a:gd name="T25" fmla="*/ 655 h 675"/>
                <a:gd name="T26" fmla="*/ 325 w 1108"/>
                <a:gd name="T27" fmla="*/ 658 h 675"/>
                <a:gd name="T28" fmla="*/ 349 w 1108"/>
                <a:gd name="T29" fmla="*/ 663 h 675"/>
                <a:gd name="T30" fmla="*/ 376 w 1108"/>
                <a:gd name="T31" fmla="*/ 665 h 675"/>
                <a:gd name="T32" fmla="*/ 404 w 1108"/>
                <a:gd name="T33" fmla="*/ 669 h 675"/>
                <a:gd name="T34" fmla="*/ 431 w 1108"/>
                <a:gd name="T35" fmla="*/ 670 h 675"/>
                <a:gd name="T36" fmla="*/ 460 w 1108"/>
                <a:gd name="T37" fmla="*/ 672 h 675"/>
                <a:gd name="T38" fmla="*/ 490 w 1108"/>
                <a:gd name="T39" fmla="*/ 674 h 675"/>
                <a:gd name="T40" fmla="*/ 526 w 1108"/>
                <a:gd name="T41" fmla="*/ 674 h 675"/>
                <a:gd name="T42" fmla="*/ 562 w 1108"/>
                <a:gd name="T43" fmla="*/ 675 h 675"/>
                <a:gd name="T44" fmla="*/ 596 w 1108"/>
                <a:gd name="T45" fmla="*/ 674 h 675"/>
                <a:gd name="T46" fmla="*/ 632 w 1108"/>
                <a:gd name="T47" fmla="*/ 674 h 675"/>
                <a:gd name="T48" fmla="*/ 667 w 1108"/>
                <a:gd name="T49" fmla="*/ 672 h 675"/>
                <a:gd name="T50" fmla="*/ 701 w 1108"/>
                <a:gd name="T51" fmla="*/ 669 h 675"/>
                <a:gd name="T52" fmla="*/ 732 w 1108"/>
                <a:gd name="T53" fmla="*/ 667 h 675"/>
                <a:gd name="T54" fmla="*/ 763 w 1108"/>
                <a:gd name="T55" fmla="*/ 662 h 675"/>
                <a:gd name="T56" fmla="*/ 792 w 1108"/>
                <a:gd name="T57" fmla="*/ 658 h 675"/>
                <a:gd name="T58" fmla="*/ 818 w 1108"/>
                <a:gd name="T59" fmla="*/ 651 h 675"/>
                <a:gd name="T60" fmla="*/ 840 w 1108"/>
                <a:gd name="T61" fmla="*/ 646 h 675"/>
                <a:gd name="T62" fmla="*/ 861 w 1108"/>
                <a:gd name="T63" fmla="*/ 638 h 675"/>
                <a:gd name="T64" fmla="*/ 878 w 1108"/>
                <a:gd name="T65" fmla="*/ 629 h 675"/>
                <a:gd name="T66" fmla="*/ 890 w 1108"/>
                <a:gd name="T67" fmla="*/ 620 h 675"/>
                <a:gd name="T68" fmla="*/ 899 w 1108"/>
                <a:gd name="T69" fmla="*/ 610 h 675"/>
                <a:gd name="T70" fmla="*/ 904 w 1108"/>
                <a:gd name="T71" fmla="*/ 598 h 675"/>
                <a:gd name="T72" fmla="*/ 992 w 1108"/>
                <a:gd name="T73" fmla="*/ 196 h 675"/>
                <a:gd name="T74" fmla="*/ 1083 w 1108"/>
                <a:gd name="T75" fmla="*/ 157 h 675"/>
                <a:gd name="T76" fmla="*/ 1108 w 1108"/>
                <a:gd name="T77" fmla="*/ 40 h 675"/>
                <a:gd name="T78" fmla="*/ 476 w 1108"/>
                <a:gd name="T79" fmla="*/ 0 h 675"/>
                <a:gd name="T80" fmla="*/ 0 w 1108"/>
                <a:gd name="T81" fmla="*/ 28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08" h="675">
                  <a:moveTo>
                    <a:pt x="0" y="28"/>
                  </a:moveTo>
                  <a:lnTo>
                    <a:pt x="12" y="145"/>
                  </a:lnTo>
                  <a:lnTo>
                    <a:pt x="103" y="196"/>
                  </a:lnTo>
                  <a:lnTo>
                    <a:pt x="166" y="589"/>
                  </a:lnTo>
                  <a:lnTo>
                    <a:pt x="172" y="600"/>
                  </a:lnTo>
                  <a:lnTo>
                    <a:pt x="180" y="608"/>
                  </a:lnTo>
                  <a:lnTo>
                    <a:pt x="190" y="617"/>
                  </a:lnTo>
                  <a:lnTo>
                    <a:pt x="204" y="624"/>
                  </a:lnTo>
                  <a:lnTo>
                    <a:pt x="220" y="631"/>
                  </a:lnTo>
                  <a:lnTo>
                    <a:pt x="237" y="638"/>
                  </a:lnTo>
                  <a:lnTo>
                    <a:pt x="256" y="644"/>
                  </a:lnTo>
                  <a:lnTo>
                    <a:pt x="276" y="650"/>
                  </a:lnTo>
                  <a:lnTo>
                    <a:pt x="300" y="655"/>
                  </a:lnTo>
                  <a:lnTo>
                    <a:pt x="325" y="658"/>
                  </a:lnTo>
                  <a:lnTo>
                    <a:pt x="349" y="663"/>
                  </a:lnTo>
                  <a:lnTo>
                    <a:pt x="376" y="665"/>
                  </a:lnTo>
                  <a:lnTo>
                    <a:pt x="404" y="669"/>
                  </a:lnTo>
                  <a:lnTo>
                    <a:pt x="431" y="670"/>
                  </a:lnTo>
                  <a:lnTo>
                    <a:pt x="460" y="672"/>
                  </a:lnTo>
                  <a:lnTo>
                    <a:pt x="490" y="674"/>
                  </a:lnTo>
                  <a:lnTo>
                    <a:pt x="526" y="674"/>
                  </a:lnTo>
                  <a:lnTo>
                    <a:pt x="562" y="675"/>
                  </a:lnTo>
                  <a:lnTo>
                    <a:pt x="596" y="674"/>
                  </a:lnTo>
                  <a:lnTo>
                    <a:pt x="632" y="674"/>
                  </a:lnTo>
                  <a:lnTo>
                    <a:pt x="667" y="672"/>
                  </a:lnTo>
                  <a:lnTo>
                    <a:pt x="701" y="669"/>
                  </a:lnTo>
                  <a:lnTo>
                    <a:pt x="732" y="667"/>
                  </a:lnTo>
                  <a:lnTo>
                    <a:pt x="763" y="662"/>
                  </a:lnTo>
                  <a:lnTo>
                    <a:pt x="792" y="658"/>
                  </a:lnTo>
                  <a:lnTo>
                    <a:pt x="818" y="651"/>
                  </a:lnTo>
                  <a:lnTo>
                    <a:pt x="840" y="646"/>
                  </a:lnTo>
                  <a:lnTo>
                    <a:pt x="861" y="638"/>
                  </a:lnTo>
                  <a:lnTo>
                    <a:pt x="878" y="629"/>
                  </a:lnTo>
                  <a:lnTo>
                    <a:pt x="890" y="620"/>
                  </a:lnTo>
                  <a:lnTo>
                    <a:pt x="899" y="610"/>
                  </a:lnTo>
                  <a:lnTo>
                    <a:pt x="904" y="598"/>
                  </a:lnTo>
                  <a:lnTo>
                    <a:pt x="992" y="196"/>
                  </a:lnTo>
                  <a:lnTo>
                    <a:pt x="1083" y="157"/>
                  </a:lnTo>
                  <a:lnTo>
                    <a:pt x="1108" y="40"/>
                  </a:lnTo>
                  <a:lnTo>
                    <a:pt x="476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876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0" name="Freeform 7"/>
            <p:cNvSpPr>
              <a:spLocks/>
            </p:cNvSpPr>
            <p:nvPr/>
          </p:nvSpPr>
          <p:spPr bwMode="auto">
            <a:xfrm>
              <a:off x="179070" y="755015"/>
              <a:ext cx="351790" cy="57785"/>
            </a:xfrm>
            <a:custGeom>
              <a:avLst/>
              <a:gdLst>
                <a:gd name="T0" fmla="*/ 610 w 1108"/>
                <a:gd name="T1" fmla="*/ 0 h 183"/>
                <a:gd name="T2" fmla="*/ 718 w 1108"/>
                <a:gd name="T3" fmla="*/ 4 h 183"/>
                <a:gd name="T4" fmla="*/ 818 w 1108"/>
                <a:gd name="T5" fmla="*/ 11 h 183"/>
                <a:gd name="T6" fmla="*/ 906 w 1108"/>
                <a:gd name="T7" fmla="*/ 21 h 183"/>
                <a:gd name="T8" fmla="*/ 981 w 1108"/>
                <a:gd name="T9" fmla="*/ 33 h 183"/>
                <a:gd name="T10" fmla="*/ 1041 w 1108"/>
                <a:gd name="T11" fmla="*/ 48 h 183"/>
                <a:gd name="T12" fmla="*/ 1083 w 1108"/>
                <a:gd name="T13" fmla="*/ 64 h 183"/>
                <a:gd name="T14" fmla="*/ 1105 w 1108"/>
                <a:gd name="T15" fmla="*/ 83 h 183"/>
                <a:gd name="T16" fmla="*/ 1105 w 1108"/>
                <a:gd name="T17" fmla="*/ 100 h 183"/>
                <a:gd name="T18" fmla="*/ 1083 w 1108"/>
                <a:gd name="T19" fmla="*/ 119 h 183"/>
                <a:gd name="T20" fmla="*/ 1041 w 1108"/>
                <a:gd name="T21" fmla="*/ 135 h 183"/>
                <a:gd name="T22" fmla="*/ 981 w 1108"/>
                <a:gd name="T23" fmla="*/ 150 h 183"/>
                <a:gd name="T24" fmla="*/ 906 w 1108"/>
                <a:gd name="T25" fmla="*/ 162 h 183"/>
                <a:gd name="T26" fmla="*/ 818 w 1108"/>
                <a:gd name="T27" fmla="*/ 173 h 183"/>
                <a:gd name="T28" fmla="*/ 718 w 1108"/>
                <a:gd name="T29" fmla="*/ 179 h 183"/>
                <a:gd name="T30" fmla="*/ 610 w 1108"/>
                <a:gd name="T31" fmla="*/ 183 h 183"/>
                <a:gd name="T32" fmla="*/ 496 w 1108"/>
                <a:gd name="T33" fmla="*/ 183 h 183"/>
                <a:gd name="T34" fmla="*/ 390 w 1108"/>
                <a:gd name="T35" fmla="*/ 179 h 183"/>
                <a:gd name="T36" fmla="*/ 290 w 1108"/>
                <a:gd name="T37" fmla="*/ 173 h 183"/>
                <a:gd name="T38" fmla="*/ 203 w 1108"/>
                <a:gd name="T39" fmla="*/ 162 h 183"/>
                <a:gd name="T40" fmla="*/ 127 w 1108"/>
                <a:gd name="T41" fmla="*/ 150 h 183"/>
                <a:gd name="T42" fmla="*/ 67 w 1108"/>
                <a:gd name="T43" fmla="*/ 135 h 183"/>
                <a:gd name="T44" fmla="*/ 25 w 1108"/>
                <a:gd name="T45" fmla="*/ 119 h 183"/>
                <a:gd name="T46" fmla="*/ 3 w 1108"/>
                <a:gd name="T47" fmla="*/ 100 h 183"/>
                <a:gd name="T48" fmla="*/ 3 w 1108"/>
                <a:gd name="T49" fmla="*/ 83 h 183"/>
                <a:gd name="T50" fmla="*/ 25 w 1108"/>
                <a:gd name="T51" fmla="*/ 64 h 183"/>
                <a:gd name="T52" fmla="*/ 67 w 1108"/>
                <a:gd name="T53" fmla="*/ 48 h 183"/>
                <a:gd name="T54" fmla="*/ 127 w 1108"/>
                <a:gd name="T55" fmla="*/ 33 h 183"/>
                <a:gd name="T56" fmla="*/ 203 w 1108"/>
                <a:gd name="T57" fmla="*/ 21 h 183"/>
                <a:gd name="T58" fmla="*/ 290 w 1108"/>
                <a:gd name="T59" fmla="*/ 11 h 183"/>
                <a:gd name="T60" fmla="*/ 390 w 1108"/>
                <a:gd name="T61" fmla="*/ 4 h 183"/>
                <a:gd name="T62" fmla="*/ 496 w 1108"/>
                <a:gd name="T63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08" h="183">
                  <a:moveTo>
                    <a:pt x="553" y="0"/>
                  </a:moveTo>
                  <a:lnTo>
                    <a:pt x="610" y="0"/>
                  </a:lnTo>
                  <a:lnTo>
                    <a:pt x="665" y="2"/>
                  </a:lnTo>
                  <a:lnTo>
                    <a:pt x="718" y="4"/>
                  </a:lnTo>
                  <a:lnTo>
                    <a:pt x="770" y="7"/>
                  </a:lnTo>
                  <a:lnTo>
                    <a:pt x="818" y="11"/>
                  </a:lnTo>
                  <a:lnTo>
                    <a:pt x="863" y="16"/>
                  </a:lnTo>
                  <a:lnTo>
                    <a:pt x="906" y="21"/>
                  </a:lnTo>
                  <a:lnTo>
                    <a:pt x="945" y="28"/>
                  </a:lnTo>
                  <a:lnTo>
                    <a:pt x="981" y="33"/>
                  </a:lnTo>
                  <a:lnTo>
                    <a:pt x="1014" y="40"/>
                  </a:lnTo>
                  <a:lnTo>
                    <a:pt x="1041" y="48"/>
                  </a:lnTo>
                  <a:lnTo>
                    <a:pt x="1065" y="55"/>
                  </a:lnTo>
                  <a:lnTo>
                    <a:pt x="1083" y="64"/>
                  </a:lnTo>
                  <a:lnTo>
                    <a:pt x="1096" y="73"/>
                  </a:lnTo>
                  <a:lnTo>
                    <a:pt x="1105" y="83"/>
                  </a:lnTo>
                  <a:lnTo>
                    <a:pt x="1108" y="92"/>
                  </a:lnTo>
                  <a:lnTo>
                    <a:pt x="1105" y="100"/>
                  </a:lnTo>
                  <a:lnTo>
                    <a:pt x="1096" y="111"/>
                  </a:lnTo>
                  <a:lnTo>
                    <a:pt x="1083" y="119"/>
                  </a:lnTo>
                  <a:lnTo>
                    <a:pt x="1065" y="128"/>
                  </a:lnTo>
                  <a:lnTo>
                    <a:pt x="1041" y="135"/>
                  </a:lnTo>
                  <a:lnTo>
                    <a:pt x="1014" y="143"/>
                  </a:lnTo>
                  <a:lnTo>
                    <a:pt x="981" y="150"/>
                  </a:lnTo>
                  <a:lnTo>
                    <a:pt x="945" y="155"/>
                  </a:lnTo>
                  <a:lnTo>
                    <a:pt x="906" y="162"/>
                  </a:lnTo>
                  <a:lnTo>
                    <a:pt x="863" y="167"/>
                  </a:lnTo>
                  <a:lnTo>
                    <a:pt x="818" y="173"/>
                  </a:lnTo>
                  <a:lnTo>
                    <a:pt x="770" y="176"/>
                  </a:lnTo>
                  <a:lnTo>
                    <a:pt x="718" y="179"/>
                  </a:lnTo>
                  <a:lnTo>
                    <a:pt x="665" y="181"/>
                  </a:lnTo>
                  <a:lnTo>
                    <a:pt x="610" y="183"/>
                  </a:lnTo>
                  <a:lnTo>
                    <a:pt x="553" y="183"/>
                  </a:lnTo>
                  <a:lnTo>
                    <a:pt x="496" y="183"/>
                  </a:lnTo>
                  <a:lnTo>
                    <a:pt x="441" y="181"/>
                  </a:lnTo>
                  <a:lnTo>
                    <a:pt x="390" y="179"/>
                  </a:lnTo>
                  <a:lnTo>
                    <a:pt x="338" y="176"/>
                  </a:lnTo>
                  <a:lnTo>
                    <a:pt x="290" y="173"/>
                  </a:lnTo>
                  <a:lnTo>
                    <a:pt x="244" y="167"/>
                  </a:lnTo>
                  <a:lnTo>
                    <a:pt x="203" y="162"/>
                  </a:lnTo>
                  <a:lnTo>
                    <a:pt x="163" y="155"/>
                  </a:lnTo>
                  <a:lnTo>
                    <a:pt x="127" y="150"/>
                  </a:lnTo>
                  <a:lnTo>
                    <a:pt x="94" y="143"/>
                  </a:lnTo>
                  <a:lnTo>
                    <a:pt x="67" y="135"/>
                  </a:lnTo>
                  <a:lnTo>
                    <a:pt x="43" y="128"/>
                  </a:lnTo>
                  <a:lnTo>
                    <a:pt x="25" y="119"/>
                  </a:lnTo>
                  <a:lnTo>
                    <a:pt x="12" y="111"/>
                  </a:lnTo>
                  <a:lnTo>
                    <a:pt x="3" y="100"/>
                  </a:lnTo>
                  <a:lnTo>
                    <a:pt x="0" y="92"/>
                  </a:lnTo>
                  <a:lnTo>
                    <a:pt x="3" y="83"/>
                  </a:lnTo>
                  <a:lnTo>
                    <a:pt x="12" y="73"/>
                  </a:lnTo>
                  <a:lnTo>
                    <a:pt x="25" y="64"/>
                  </a:lnTo>
                  <a:lnTo>
                    <a:pt x="43" y="55"/>
                  </a:lnTo>
                  <a:lnTo>
                    <a:pt x="67" y="48"/>
                  </a:lnTo>
                  <a:lnTo>
                    <a:pt x="94" y="40"/>
                  </a:lnTo>
                  <a:lnTo>
                    <a:pt x="127" y="33"/>
                  </a:lnTo>
                  <a:lnTo>
                    <a:pt x="163" y="28"/>
                  </a:lnTo>
                  <a:lnTo>
                    <a:pt x="203" y="21"/>
                  </a:lnTo>
                  <a:lnTo>
                    <a:pt x="244" y="16"/>
                  </a:lnTo>
                  <a:lnTo>
                    <a:pt x="290" y="11"/>
                  </a:lnTo>
                  <a:lnTo>
                    <a:pt x="338" y="7"/>
                  </a:lnTo>
                  <a:lnTo>
                    <a:pt x="390" y="4"/>
                  </a:lnTo>
                  <a:lnTo>
                    <a:pt x="441" y="2"/>
                  </a:lnTo>
                  <a:lnTo>
                    <a:pt x="496" y="0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542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1" name="Freeform 8"/>
            <p:cNvSpPr>
              <a:spLocks/>
            </p:cNvSpPr>
            <p:nvPr/>
          </p:nvSpPr>
          <p:spPr bwMode="auto">
            <a:xfrm>
              <a:off x="220345" y="777875"/>
              <a:ext cx="262890" cy="26035"/>
            </a:xfrm>
            <a:custGeom>
              <a:avLst/>
              <a:gdLst>
                <a:gd name="T0" fmla="*/ 0 w 827"/>
                <a:gd name="T1" fmla="*/ 29 h 81"/>
                <a:gd name="T2" fmla="*/ 54 w 827"/>
                <a:gd name="T3" fmla="*/ 20 h 81"/>
                <a:gd name="T4" fmla="*/ 105 w 827"/>
                <a:gd name="T5" fmla="*/ 15 h 81"/>
                <a:gd name="T6" fmla="*/ 158 w 827"/>
                <a:gd name="T7" fmla="*/ 8 h 81"/>
                <a:gd name="T8" fmla="*/ 210 w 827"/>
                <a:gd name="T9" fmla="*/ 5 h 81"/>
                <a:gd name="T10" fmla="*/ 260 w 827"/>
                <a:gd name="T11" fmla="*/ 1 h 81"/>
                <a:gd name="T12" fmla="*/ 311 w 827"/>
                <a:gd name="T13" fmla="*/ 0 h 81"/>
                <a:gd name="T14" fmla="*/ 363 w 827"/>
                <a:gd name="T15" fmla="*/ 0 h 81"/>
                <a:gd name="T16" fmla="*/ 415 w 827"/>
                <a:gd name="T17" fmla="*/ 0 h 81"/>
                <a:gd name="T18" fmla="*/ 464 w 827"/>
                <a:gd name="T19" fmla="*/ 1 h 81"/>
                <a:gd name="T20" fmla="*/ 516 w 827"/>
                <a:gd name="T21" fmla="*/ 3 h 81"/>
                <a:gd name="T22" fmla="*/ 568 w 827"/>
                <a:gd name="T23" fmla="*/ 7 h 81"/>
                <a:gd name="T24" fmla="*/ 617 w 827"/>
                <a:gd name="T25" fmla="*/ 10 h 81"/>
                <a:gd name="T26" fmla="*/ 669 w 827"/>
                <a:gd name="T27" fmla="*/ 13 h 81"/>
                <a:gd name="T28" fmla="*/ 722 w 827"/>
                <a:gd name="T29" fmla="*/ 19 h 81"/>
                <a:gd name="T30" fmla="*/ 774 w 827"/>
                <a:gd name="T31" fmla="*/ 24 h 81"/>
                <a:gd name="T32" fmla="*/ 827 w 827"/>
                <a:gd name="T33" fmla="*/ 29 h 81"/>
                <a:gd name="T34" fmla="*/ 777 w 827"/>
                <a:gd name="T35" fmla="*/ 44 h 81"/>
                <a:gd name="T36" fmla="*/ 724 w 827"/>
                <a:gd name="T37" fmla="*/ 56 h 81"/>
                <a:gd name="T38" fmla="*/ 669 w 827"/>
                <a:gd name="T39" fmla="*/ 65 h 81"/>
                <a:gd name="T40" fmla="*/ 612 w 827"/>
                <a:gd name="T41" fmla="*/ 72 h 81"/>
                <a:gd name="T42" fmla="*/ 554 w 827"/>
                <a:gd name="T43" fmla="*/ 77 h 81"/>
                <a:gd name="T44" fmla="*/ 494 w 827"/>
                <a:gd name="T45" fmla="*/ 81 h 81"/>
                <a:gd name="T46" fmla="*/ 435 w 827"/>
                <a:gd name="T47" fmla="*/ 81 h 81"/>
                <a:gd name="T48" fmla="*/ 375 w 827"/>
                <a:gd name="T49" fmla="*/ 81 h 81"/>
                <a:gd name="T50" fmla="*/ 318 w 827"/>
                <a:gd name="T51" fmla="*/ 79 h 81"/>
                <a:gd name="T52" fmla="*/ 262 w 827"/>
                <a:gd name="T53" fmla="*/ 74 h 81"/>
                <a:gd name="T54" fmla="*/ 208 w 827"/>
                <a:gd name="T55" fmla="*/ 69 h 81"/>
                <a:gd name="T56" fmla="*/ 158 w 827"/>
                <a:gd name="T57" fmla="*/ 63 h 81"/>
                <a:gd name="T58" fmla="*/ 112 w 827"/>
                <a:gd name="T59" fmla="*/ 55 h 81"/>
                <a:gd name="T60" fmla="*/ 69 w 827"/>
                <a:gd name="T61" fmla="*/ 48 h 81"/>
                <a:gd name="T62" fmla="*/ 33 w 827"/>
                <a:gd name="T63" fmla="*/ 38 h 81"/>
                <a:gd name="T64" fmla="*/ 0 w 827"/>
                <a:gd name="T65" fmla="*/ 2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27" h="81">
                  <a:moveTo>
                    <a:pt x="0" y="29"/>
                  </a:moveTo>
                  <a:lnTo>
                    <a:pt x="54" y="20"/>
                  </a:lnTo>
                  <a:lnTo>
                    <a:pt x="105" y="15"/>
                  </a:lnTo>
                  <a:lnTo>
                    <a:pt x="158" y="8"/>
                  </a:lnTo>
                  <a:lnTo>
                    <a:pt x="210" y="5"/>
                  </a:lnTo>
                  <a:lnTo>
                    <a:pt x="260" y="1"/>
                  </a:lnTo>
                  <a:lnTo>
                    <a:pt x="311" y="0"/>
                  </a:lnTo>
                  <a:lnTo>
                    <a:pt x="363" y="0"/>
                  </a:lnTo>
                  <a:lnTo>
                    <a:pt x="415" y="0"/>
                  </a:lnTo>
                  <a:lnTo>
                    <a:pt x="464" y="1"/>
                  </a:lnTo>
                  <a:lnTo>
                    <a:pt x="516" y="3"/>
                  </a:lnTo>
                  <a:lnTo>
                    <a:pt x="568" y="7"/>
                  </a:lnTo>
                  <a:lnTo>
                    <a:pt x="617" y="10"/>
                  </a:lnTo>
                  <a:lnTo>
                    <a:pt x="669" y="13"/>
                  </a:lnTo>
                  <a:lnTo>
                    <a:pt x="722" y="19"/>
                  </a:lnTo>
                  <a:lnTo>
                    <a:pt x="774" y="24"/>
                  </a:lnTo>
                  <a:lnTo>
                    <a:pt x="827" y="29"/>
                  </a:lnTo>
                  <a:lnTo>
                    <a:pt x="777" y="44"/>
                  </a:lnTo>
                  <a:lnTo>
                    <a:pt x="724" y="56"/>
                  </a:lnTo>
                  <a:lnTo>
                    <a:pt x="669" y="65"/>
                  </a:lnTo>
                  <a:lnTo>
                    <a:pt x="612" y="72"/>
                  </a:lnTo>
                  <a:lnTo>
                    <a:pt x="554" y="77"/>
                  </a:lnTo>
                  <a:lnTo>
                    <a:pt x="494" y="81"/>
                  </a:lnTo>
                  <a:lnTo>
                    <a:pt x="435" y="81"/>
                  </a:lnTo>
                  <a:lnTo>
                    <a:pt x="375" y="81"/>
                  </a:lnTo>
                  <a:lnTo>
                    <a:pt x="318" y="79"/>
                  </a:lnTo>
                  <a:lnTo>
                    <a:pt x="262" y="74"/>
                  </a:lnTo>
                  <a:lnTo>
                    <a:pt x="208" y="69"/>
                  </a:lnTo>
                  <a:lnTo>
                    <a:pt x="158" y="63"/>
                  </a:lnTo>
                  <a:lnTo>
                    <a:pt x="112" y="55"/>
                  </a:lnTo>
                  <a:lnTo>
                    <a:pt x="69" y="48"/>
                  </a:lnTo>
                  <a:lnTo>
                    <a:pt x="33" y="38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51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2" name="Freeform 9"/>
            <p:cNvSpPr>
              <a:spLocks/>
            </p:cNvSpPr>
            <p:nvPr/>
          </p:nvSpPr>
          <p:spPr bwMode="auto">
            <a:xfrm>
              <a:off x="331470" y="524510"/>
              <a:ext cx="46990" cy="276860"/>
            </a:xfrm>
            <a:custGeom>
              <a:avLst/>
              <a:gdLst>
                <a:gd name="T0" fmla="*/ 150 w 150"/>
                <a:gd name="T1" fmla="*/ 858 h 872"/>
                <a:gd name="T2" fmla="*/ 122 w 150"/>
                <a:gd name="T3" fmla="*/ 872 h 872"/>
                <a:gd name="T4" fmla="*/ 88 w 150"/>
                <a:gd name="T5" fmla="*/ 527 h 872"/>
                <a:gd name="T6" fmla="*/ 83 w 150"/>
                <a:gd name="T7" fmla="*/ 236 h 872"/>
                <a:gd name="T8" fmla="*/ 0 w 150"/>
                <a:gd name="T9" fmla="*/ 0 h 872"/>
                <a:gd name="T10" fmla="*/ 126 w 150"/>
                <a:gd name="T11" fmla="*/ 284 h 872"/>
                <a:gd name="T12" fmla="*/ 150 w 150"/>
                <a:gd name="T13" fmla="*/ 858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872">
                  <a:moveTo>
                    <a:pt x="150" y="858"/>
                  </a:moveTo>
                  <a:lnTo>
                    <a:pt x="122" y="872"/>
                  </a:lnTo>
                  <a:lnTo>
                    <a:pt x="88" y="527"/>
                  </a:lnTo>
                  <a:lnTo>
                    <a:pt x="83" y="236"/>
                  </a:lnTo>
                  <a:lnTo>
                    <a:pt x="0" y="0"/>
                  </a:lnTo>
                  <a:lnTo>
                    <a:pt x="126" y="284"/>
                  </a:lnTo>
                  <a:lnTo>
                    <a:pt x="150" y="858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3" name="Freeform 10"/>
            <p:cNvSpPr>
              <a:spLocks/>
            </p:cNvSpPr>
            <p:nvPr/>
          </p:nvSpPr>
          <p:spPr bwMode="auto">
            <a:xfrm>
              <a:off x="358140" y="93980"/>
              <a:ext cx="173355" cy="560705"/>
            </a:xfrm>
            <a:custGeom>
              <a:avLst/>
              <a:gdLst>
                <a:gd name="T0" fmla="*/ 0 w 547"/>
                <a:gd name="T1" fmla="*/ 776 h 1767"/>
                <a:gd name="T2" fmla="*/ 0 w 547"/>
                <a:gd name="T3" fmla="*/ 1767 h 1767"/>
                <a:gd name="T4" fmla="*/ 98 w 547"/>
                <a:gd name="T5" fmla="*/ 1767 h 1767"/>
                <a:gd name="T6" fmla="*/ 215 w 547"/>
                <a:gd name="T7" fmla="*/ 1627 h 1767"/>
                <a:gd name="T8" fmla="*/ 315 w 547"/>
                <a:gd name="T9" fmla="*/ 1567 h 1767"/>
                <a:gd name="T10" fmla="*/ 198 w 547"/>
                <a:gd name="T11" fmla="*/ 1560 h 1767"/>
                <a:gd name="T12" fmla="*/ 143 w 547"/>
                <a:gd name="T13" fmla="*/ 1572 h 1767"/>
                <a:gd name="T14" fmla="*/ 150 w 547"/>
                <a:gd name="T15" fmla="*/ 1496 h 1767"/>
                <a:gd name="T16" fmla="*/ 234 w 547"/>
                <a:gd name="T17" fmla="*/ 1467 h 1767"/>
                <a:gd name="T18" fmla="*/ 336 w 547"/>
                <a:gd name="T19" fmla="*/ 1379 h 1767"/>
                <a:gd name="T20" fmla="*/ 367 w 547"/>
                <a:gd name="T21" fmla="*/ 1315 h 1767"/>
                <a:gd name="T22" fmla="*/ 239 w 547"/>
                <a:gd name="T23" fmla="*/ 1276 h 1767"/>
                <a:gd name="T24" fmla="*/ 86 w 547"/>
                <a:gd name="T25" fmla="*/ 1281 h 1767"/>
                <a:gd name="T26" fmla="*/ 117 w 547"/>
                <a:gd name="T27" fmla="*/ 1217 h 1767"/>
                <a:gd name="T28" fmla="*/ 277 w 547"/>
                <a:gd name="T29" fmla="*/ 1196 h 1767"/>
                <a:gd name="T30" fmla="*/ 320 w 547"/>
                <a:gd name="T31" fmla="*/ 1129 h 1767"/>
                <a:gd name="T32" fmla="*/ 224 w 547"/>
                <a:gd name="T33" fmla="*/ 1083 h 1767"/>
                <a:gd name="T34" fmla="*/ 111 w 547"/>
                <a:gd name="T35" fmla="*/ 1007 h 1767"/>
                <a:gd name="T36" fmla="*/ 251 w 547"/>
                <a:gd name="T37" fmla="*/ 1026 h 1767"/>
                <a:gd name="T38" fmla="*/ 262 w 547"/>
                <a:gd name="T39" fmla="*/ 962 h 1767"/>
                <a:gd name="T40" fmla="*/ 329 w 547"/>
                <a:gd name="T41" fmla="*/ 926 h 1767"/>
                <a:gd name="T42" fmla="*/ 368 w 547"/>
                <a:gd name="T43" fmla="*/ 867 h 1767"/>
                <a:gd name="T44" fmla="*/ 492 w 547"/>
                <a:gd name="T45" fmla="*/ 897 h 1767"/>
                <a:gd name="T46" fmla="*/ 547 w 547"/>
                <a:gd name="T47" fmla="*/ 805 h 1767"/>
                <a:gd name="T48" fmla="*/ 463 w 547"/>
                <a:gd name="T49" fmla="*/ 795 h 1767"/>
                <a:gd name="T50" fmla="*/ 403 w 547"/>
                <a:gd name="T51" fmla="*/ 774 h 1767"/>
                <a:gd name="T52" fmla="*/ 344 w 547"/>
                <a:gd name="T53" fmla="*/ 816 h 1767"/>
                <a:gd name="T54" fmla="*/ 294 w 547"/>
                <a:gd name="T55" fmla="*/ 752 h 1767"/>
                <a:gd name="T56" fmla="*/ 313 w 547"/>
                <a:gd name="T57" fmla="*/ 712 h 1767"/>
                <a:gd name="T58" fmla="*/ 282 w 547"/>
                <a:gd name="T59" fmla="*/ 676 h 1767"/>
                <a:gd name="T60" fmla="*/ 277 w 547"/>
                <a:gd name="T61" fmla="*/ 752 h 1767"/>
                <a:gd name="T62" fmla="*/ 281 w 547"/>
                <a:gd name="T63" fmla="*/ 843 h 1767"/>
                <a:gd name="T64" fmla="*/ 215 w 547"/>
                <a:gd name="T65" fmla="*/ 812 h 1767"/>
                <a:gd name="T66" fmla="*/ 243 w 547"/>
                <a:gd name="T67" fmla="*/ 697 h 1767"/>
                <a:gd name="T68" fmla="*/ 186 w 547"/>
                <a:gd name="T69" fmla="*/ 650 h 1767"/>
                <a:gd name="T70" fmla="*/ 227 w 547"/>
                <a:gd name="T71" fmla="*/ 562 h 1767"/>
                <a:gd name="T72" fmla="*/ 219 w 547"/>
                <a:gd name="T73" fmla="*/ 478 h 1767"/>
                <a:gd name="T74" fmla="*/ 143 w 547"/>
                <a:gd name="T75" fmla="*/ 411 h 1767"/>
                <a:gd name="T76" fmla="*/ 98 w 547"/>
                <a:gd name="T77" fmla="*/ 54 h 1767"/>
                <a:gd name="T78" fmla="*/ 0 w 547"/>
                <a:gd name="T79" fmla="*/ 0 h 1767"/>
                <a:gd name="T80" fmla="*/ 0 w 547"/>
                <a:gd name="T81" fmla="*/ 307 h 1767"/>
                <a:gd name="T82" fmla="*/ 43 w 547"/>
                <a:gd name="T83" fmla="*/ 342 h 1767"/>
                <a:gd name="T84" fmla="*/ 0 w 547"/>
                <a:gd name="T85" fmla="*/ 385 h 1767"/>
                <a:gd name="T86" fmla="*/ 0 w 547"/>
                <a:gd name="T87" fmla="*/ 726 h 1767"/>
                <a:gd name="T88" fmla="*/ 59 w 547"/>
                <a:gd name="T89" fmla="*/ 726 h 1767"/>
                <a:gd name="T90" fmla="*/ 13 w 547"/>
                <a:gd name="T91" fmla="*/ 781 h 1767"/>
                <a:gd name="T92" fmla="*/ 0 w 547"/>
                <a:gd name="T93" fmla="*/ 776 h 1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47" h="1767">
                  <a:moveTo>
                    <a:pt x="0" y="776"/>
                  </a:moveTo>
                  <a:lnTo>
                    <a:pt x="0" y="1767"/>
                  </a:lnTo>
                  <a:lnTo>
                    <a:pt x="98" y="1767"/>
                  </a:lnTo>
                  <a:lnTo>
                    <a:pt x="215" y="1627"/>
                  </a:lnTo>
                  <a:lnTo>
                    <a:pt x="315" y="1567"/>
                  </a:lnTo>
                  <a:lnTo>
                    <a:pt x="198" y="1560"/>
                  </a:lnTo>
                  <a:lnTo>
                    <a:pt x="143" y="1572"/>
                  </a:lnTo>
                  <a:lnTo>
                    <a:pt x="150" y="1496"/>
                  </a:lnTo>
                  <a:lnTo>
                    <a:pt x="234" y="1467"/>
                  </a:lnTo>
                  <a:lnTo>
                    <a:pt x="336" y="1379"/>
                  </a:lnTo>
                  <a:lnTo>
                    <a:pt x="367" y="1315"/>
                  </a:lnTo>
                  <a:lnTo>
                    <a:pt x="239" y="1276"/>
                  </a:lnTo>
                  <a:lnTo>
                    <a:pt x="86" y="1281"/>
                  </a:lnTo>
                  <a:lnTo>
                    <a:pt x="117" y="1217"/>
                  </a:lnTo>
                  <a:lnTo>
                    <a:pt x="277" y="1196"/>
                  </a:lnTo>
                  <a:lnTo>
                    <a:pt x="320" y="1129"/>
                  </a:lnTo>
                  <a:lnTo>
                    <a:pt x="224" y="1083"/>
                  </a:lnTo>
                  <a:lnTo>
                    <a:pt x="111" y="1007"/>
                  </a:lnTo>
                  <a:lnTo>
                    <a:pt x="251" y="1026"/>
                  </a:lnTo>
                  <a:lnTo>
                    <a:pt x="262" y="962"/>
                  </a:lnTo>
                  <a:lnTo>
                    <a:pt x="329" y="926"/>
                  </a:lnTo>
                  <a:lnTo>
                    <a:pt x="368" y="867"/>
                  </a:lnTo>
                  <a:lnTo>
                    <a:pt x="492" y="897"/>
                  </a:lnTo>
                  <a:lnTo>
                    <a:pt x="547" y="805"/>
                  </a:lnTo>
                  <a:lnTo>
                    <a:pt x="463" y="795"/>
                  </a:lnTo>
                  <a:lnTo>
                    <a:pt x="403" y="774"/>
                  </a:lnTo>
                  <a:lnTo>
                    <a:pt x="344" y="816"/>
                  </a:lnTo>
                  <a:lnTo>
                    <a:pt x="294" y="752"/>
                  </a:lnTo>
                  <a:lnTo>
                    <a:pt x="313" y="712"/>
                  </a:lnTo>
                  <a:lnTo>
                    <a:pt x="282" y="676"/>
                  </a:lnTo>
                  <a:lnTo>
                    <a:pt x="277" y="752"/>
                  </a:lnTo>
                  <a:lnTo>
                    <a:pt x="281" y="843"/>
                  </a:lnTo>
                  <a:lnTo>
                    <a:pt x="215" y="812"/>
                  </a:lnTo>
                  <a:lnTo>
                    <a:pt x="243" y="697"/>
                  </a:lnTo>
                  <a:lnTo>
                    <a:pt x="186" y="650"/>
                  </a:lnTo>
                  <a:lnTo>
                    <a:pt x="227" y="562"/>
                  </a:lnTo>
                  <a:lnTo>
                    <a:pt x="219" y="478"/>
                  </a:lnTo>
                  <a:lnTo>
                    <a:pt x="143" y="411"/>
                  </a:lnTo>
                  <a:lnTo>
                    <a:pt x="98" y="54"/>
                  </a:lnTo>
                  <a:lnTo>
                    <a:pt x="0" y="0"/>
                  </a:lnTo>
                  <a:lnTo>
                    <a:pt x="0" y="307"/>
                  </a:lnTo>
                  <a:lnTo>
                    <a:pt x="43" y="342"/>
                  </a:lnTo>
                  <a:lnTo>
                    <a:pt x="0" y="385"/>
                  </a:lnTo>
                  <a:lnTo>
                    <a:pt x="0" y="726"/>
                  </a:lnTo>
                  <a:lnTo>
                    <a:pt x="59" y="726"/>
                  </a:lnTo>
                  <a:lnTo>
                    <a:pt x="13" y="781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4" name="Freeform 11"/>
            <p:cNvSpPr>
              <a:spLocks/>
            </p:cNvSpPr>
            <p:nvPr/>
          </p:nvSpPr>
          <p:spPr bwMode="auto">
            <a:xfrm>
              <a:off x="337185" y="83185"/>
              <a:ext cx="20955" cy="108585"/>
            </a:xfrm>
            <a:custGeom>
              <a:avLst/>
              <a:gdLst>
                <a:gd name="T0" fmla="*/ 65 w 65"/>
                <a:gd name="T1" fmla="*/ 341 h 341"/>
                <a:gd name="T2" fmla="*/ 65 w 65"/>
                <a:gd name="T3" fmla="*/ 34 h 341"/>
                <a:gd name="T4" fmla="*/ 0 w 65"/>
                <a:gd name="T5" fmla="*/ 0 h 341"/>
                <a:gd name="T6" fmla="*/ 0 w 65"/>
                <a:gd name="T7" fmla="*/ 291 h 341"/>
                <a:gd name="T8" fmla="*/ 65 w 65"/>
                <a:gd name="T9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341">
                  <a:moveTo>
                    <a:pt x="65" y="341"/>
                  </a:moveTo>
                  <a:lnTo>
                    <a:pt x="65" y="34"/>
                  </a:lnTo>
                  <a:lnTo>
                    <a:pt x="0" y="0"/>
                  </a:lnTo>
                  <a:lnTo>
                    <a:pt x="0" y="291"/>
                  </a:lnTo>
                  <a:lnTo>
                    <a:pt x="65" y="34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5" name="Freeform 12"/>
            <p:cNvSpPr>
              <a:spLocks/>
            </p:cNvSpPr>
            <p:nvPr/>
          </p:nvSpPr>
          <p:spPr bwMode="auto">
            <a:xfrm>
              <a:off x="337185" y="215900"/>
              <a:ext cx="20955" cy="438785"/>
            </a:xfrm>
            <a:custGeom>
              <a:avLst/>
              <a:gdLst>
                <a:gd name="T0" fmla="*/ 65 w 65"/>
                <a:gd name="T1" fmla="*/ 341 h 1382"/>
                <a:gd name="T2" fmla="*/ 65 w 65"/>
                <a:gd name="T3" fmla="*/ 0 h 1382"/>
                <a:gd name="T4" fmla="*/ 0 w 65"/>
                <a:gd name="T5" fmla="*/ 64 h 1382"/>
                <a:gd name="T6" fmla="*/ 0 w 65"/>
                <a:gd name="T7" fmla="*/ 64 h 1382"/>
                <a:gd name="T8" fmla="*/ 0 w 65"/>
                <a:gd name="T9" fmla="*/ 923 h 1382"/>
                <a:gd name="T10" fmla="*/ 50 w 65"/>
                <a:gd name="T11" fmla="*/ 941 h 1382"/>
                <a:gd name="T12" fmla="*/ 0 w 65"/>
                <a:gd name="T13" fmla="*/ 972 h 1382"/>
                <a:gd name="T14" fmla="*/ 0 w 65"/>
                <a:gd name="T15" fmla="*/ 1349 h 1382"/>
                <a:gd name="T16" fmla="*/ 43 w 65"/>
                <a:gd name="T17" fmla="*/ 1382 h 1382"/>
                <a:gd name="T18" fmla="*/ 65 w 65"/>
                <a:gd name="T19" fmla="*/ 1382 h 1382"/>
                <a:gd name="T20" fmla="*/ 65 w 65"/>
                <a:gd name="T21" fmla="*/ 391 h 1382"/>
                <a:gd name="T22" fmla="*/ 5 w 65"/>
                <a:gd name="T23" fmla="*/ 362 h 1382"/>
                <a:gd name="T24" fmla="*/ 64 w 65"/>
                <a:gd name="T25" fmla="*/ 341 h 1382"/>
                <a:gd name="T26" fmla="*/ 65 w 65"/>
                <a:gd name="T27" fmla="*/ 341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1382">
                  <a:moveTo>
                    <a:pt x="65" y="341"/>
                  </a:moveTo>
                  <a:lnTo>
                    <a:pt x="65" y="0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923"/>
                  </a:lnTo>
                  <a:lnTo>
                    <a:pt x="50" y="941"/>
                  </a:lnTo>
                  <a:lnTo>
                    <a:pt x="0" y="972"/>
                  </a:lnTo>
                  <a:lnTo>
                    <a:pt x="0" y="1349"/>
                  </a:lnTo>
                  <a:lnTo>
                    <a:pt x="43" y="1382"/>
                  </a:lnTo>
                  <a:lnTo>
                    <a:pt x="65" y="1382"/>
                  </a:lnTo>
                  <a:lnTo>
                    <a:pt x="65" y="391"/>
                  </a:lnTo>
                  <a:lnTo>
                    <a:pt x="5" y="362"/>
                  </a:lnTo>
                  <a:lnTo>
                    <a:pt x="64" y="341"/>
                  </a:lnTo>
                  <a:lnTo>
                    <a:pt x="65" y="34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6" name="Freeform 13"/>
            <p:cNvSpPr>
              <a:spLocks/>
            </p:cNvSpPr>
            <p:nvPr/>
          </p:nvSpPr>
          <p:spPr bwMode="auto">
            <a:xfrm>
              <a:off x="337185" y="790575"/>
              <a:ext cx="635" cy="5080"/>
            </a:xfrm>
            <a:custGeom>
              <a:avLst/>
              <a:gdLst>
                <a:gd name="T0" fmla="*/ 0 w 2"/>
                <a:gd name="T1" fmla="*/ 0 h 16"/>
                <a:gd name="T2" fmla="*/ 0 w 2"/>
                <a:gd name="T3" fmla="*/ 16 h 16"/>
                <a:gd name="T4" fmla="*/ 2 w 2"/>
                <a:gd name="T5" fmla="*/ 14 h 16"/>
                <a:gd name="T6" fmla="*/ 0 w 2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6">
                  <a:moveTo>
                    <a:pt x="0" y="0"/>
                  </a:moveTo>
                  <a:lnTo>
                    <a:pt x="0" y="16"/>
                  </a:lnTo>
                  <a:lnTo>
                    <a:pt x="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7" name="Freeform 14"/>
            <p:cNvSpPr>
              <a:spLocks/>
            </p:cNvSpPr>
            <p:nvPr/>
          </p:nvSpPr>
          <p:spPr bwMode="auto">
            <a:xfrm>
              <a:off x="307975" y="54610"/>
              <a:ext cx="29210" cy="121285"/>
            </a:xfrm>
            <a:custGeom>
              <a:avLst/>
              <a:gdLst>
                <a:gd name="T0" fmla="*/ 93 w 93"/>
                <a:gd name="T1" fmla="*/ 381 h 381"/>
                <a:gd name="T2" fmla="*/ 93 w 93"/>
                <a:gd name="T3" fmla="*/ 90 h 381"/>
                <a:gd name="T4" fmla="*/ 91 w 93"/>
                <a:gd name="T5" fmla="*/ 88 h 381"/>
                <a:gd name="T6" fmla="*/ 54 w 93"/>
                <a:gd name="T7" fmla="*/ 0 h 381"/>
                <a:gd name="T8" fmla="*/ 0 w 93"/>
                <a:gd name="T9" fmla="*/ 173 h 381"/>
                <a:gd name="T10" fmla="*/ 38 w 93"/>
                <a:gd name="T11" fmla="*/ 338 h 381"/>
                <a:gd name="T12" fmla="*/ 93 w 93"/>
                <a:gd name="T13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381">
                  <a:moveTo>
                    <a:pt x="93" y="381"/>
                  </a:moveTo>
                  <a:lnTo>
                    <a:pt x="93" y="90"/>
                  </a:lnTo>
                  <a:lnTo>
                    <a:pt x="91" y="88"/>
                  </a:lnTo>
                  <a:lnTo>
                    <a:pt x="54" y="0"/>
                  </a:lnTo>
                  <a:lnTo>
                    <a:pt x="0" y="173"/>
                  </a:lnTo>
                  <a:lnTo>
                    <a:pt x="38" y="338"/>
                  </a:lnTo>
                  <a:lnTo>
                    <a:pt x="93" y="38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8" name="Freeform 15"/>
            <p:cNvSpPr>
              <a:spLocks/>
            </p:cNvSpPr>
            <p:nvPr/>
          </p:nvSpPr>
          <p:spPr bwMode="auto">
            <a:xfrm>
              <a:off x="291465" y="213995"/>
              <a:ext cx="45720" cy="584835"/>
            </a:xfrm>
            <a:custGeom>
              <a:avLst/>
              <a:gdLst>
                <a:gd name="T0" fmla="*/ 144 w 144"/>
                <a:gd name="T1" fmla="*/ 930 h 1842"/>
                <a:gd name="T2" fmla="*/ 144 w 144"/>
                <a:gd name="T3" fmla="*/ 71 h 1842"/>
                <a:gd name="T4" fmla="*/ 81 w 144"/>
                <a:gd name="T5" fmla="*/ 40 h 1842"/>
                <a:gd name="T6" fmla="*/ 0 w 144"/>
                <a:gd name="T7" fmla="*/ 0 h 1842"/>
                <a:gd name="T8" fmla="*/ 0 w 144"/>
                <a:gd name="T9" fmla="*/ 1180 h 1842"/>
                <a:gd name="T10" fmla="*/ 2 w 144"/>
                <a:gd name="T11" fmla="*/ 1180 h 1842"/>
                <a:gd name="T12" fmla="*/ 41 w 144"/>
                <a:gd name="T13" fmla="*/ 1120 h 1842"/>
                <a:gd name="T14" fmla="*/ 53 w 144"/>
                <a:gd name="T15" fmla="*/ 1215 h 1842"/>
                <a:gd name="T16" fmla="*/ 34 w 144"/>
                <a:gd name="T17" fmla="*/ 1256 h 1842"/>
                <a:gd name="T18" fmla="*/ 0 w 144"/>
                <a:gd name="T19" fmla="*/ 1230 h 1842"/>
                <a:gd name="T20" fmla="*/ 0 w 144"/>
                <a:gd name="T21" fmla="*/ 1384 h 1842"/>
                <a:gd name="T22" fmla="*/ 48 w 144"/>
                <a:gd name="T23" fmla="*/ 1311 h 1842"/>
                <a:gd name="T24" fmla="*/ 41 w 144"/>
                <a:gd name="T25" fmla="*/ 1446 h 1842"/>
                <a:gd name="T26" fmla="*/ 103 w 144"/>
                <a:gd name="T27" fmla="*/ 1835 h 1842"/>
                <a:gd name="T28" fmla="*/ 132 w 144"/>
                <a:gd name="T29" fmla="*/ 1842 h 1842"/>
                <a:gd name="T30" fmla="*/ 144 w 144"/>
                <a:gd name="T31" fmla="*/ 1832 h 1842"/>
                <a:gd name="T32" fmla="*/ 144 w 144"/>
                <a:gd name="T33" fmla="*/ 1816 h 1842"/>
                <a:gd name="T34" fmla="*/ 79 w 144"/>
                <a:gd name="T35" fmla="*/ 1442 h 1842"/>
                <a:gd name="T36" fmla="*/ 105 w 144"/>
                <a:gd name="T37" fmla="*/ 1327 h 1842"/>
                <a:gd name="T38" fmla="*/ 144 w 144"/>
                <a:gd name="T39" fmla="*/ 1356 h 1842"/>
                <a:gd name="T40" fmla="*/ 144 w 144"/>
                <a:gd name="T41" fmla="*/ 979 h 1842"/>
                <a:gd name="T42" fmla="*/ 94 w 144"/>
                <a:gd name="T43" fmla="*/ 1008 h 1842"/>
                <a:gd name="T44" fmla="*/ 101 w 144"/>
                <a:gd name="T45" fmla="*/ 917 h 1842"/>
                <a:gd name="T46" fmla="*/ 144 w 144"/>
                <a:gd name="T47" fmla="*/ 93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4" h="1842">
                  <a:moveTo>
                    <a:pt x="144" y="930"/>
                  </a:moveTo>
                  <a:lnTo>
                    <a:pt x="144" y="71"/>
                  </a:lnTo>
                  <a:lnTo>
                    <a:pt x="81" y="40"/>
                  </a:lnTo>
                  <a:lnTo>
                    <a:pt x="0" y="0"/>
                  </a:lnTo>
                  <a:lnTo>
                    <a:pt x="0" y="1180"/>
                  </a:lnTo>
                  <a:lnTo>
                    <a:pt x="2" y="1180"/>
                  </a:lnTo>
                  <a:lnTo>
                    <a:pt x="41" y="1120"/>
                  </a:lnTo>
                  <a:lnTo>
                    <a:pt x="53" y="1215"/>
                  </a:lnTo>
                  <a:lnTo>
                    <a:pt x="34" y="1256"/>
                  </a:lnTo>
                  <a:lnTo>
                    <a:pt x="0" y="1230"/>
                  </a:lnTo>
                  <a:lnTo>
                    <a:pt x="0" y="1384"/>
                  </a:lnTo>
                  <a:lnTo>
                    <a:pt x="48" y="1311"/>
                  </a:lnTo>
                  <a:lnTo>
                    <a:pt x="41" y="1446"/>
                  </a:lnTo>
                  <a:lnTo>
                    <a:pt x="103" y="1835"/>
                  </a:lnTo>
                  <a:lnTo>
                    <a:pt x="132" y="1842"/>
                  </a:lnTo>
                  <a:lnTo>
                    <a:pt x="144" y="1832"/>
                  </a:lnTo>
                  <a:lnTo>
                    <a:pt x="144" y="1816"/>
                  </a:lnTo>
                  <a:lnTo>
                    <a:pt x="79" y="1442"/>
                  </a:lnTo>
                  <a:lnTo>
                    <a:pt x="105" y="1327"/>
                  </a:lnTo>
                  <a:lnTo>
                    <a:pt x="144" y="1356"/>
                  </a:lnTo>
                  <a:lnTo>
                    <a:pt x="144" y="979"/>
                  </a:lnTo>
                  <a:lnTo>
                    <a:pt x="94" y="1008"/>
                  </a:lnTo>
                  <a:lnTo>
                    <a:pt x="101" y="917"/>
                  </a:lnTo>
                  <a:lnTo>
                    <a:pt x="144" y="930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9" name="Freeform 16"/>
            <p:cNvSpPr>
              <a:spLocks/>
            </p:cNvSpPr>
            <p:nvPr/>
          </p:nvSpPr>
          <p:spPr bwMode="auto">
            <a:xfrm>
              <a:off x="1905" y="203835"/>
              <a:ext cx="289560" cy="488950"/>
            </a:xfrm>
            <a:custGeom>
              <a:avLst/>
              <a:gdLst>
                <a:gd name="T0" fmla="*/ 911 w 911"/>
                <a:gd name="T1" fmla="*/ 1211 h 1539"/>
                <a:gd name="T2" fmla="*/ 911 w 911"/>
                <a:gd name="T3" fmla="*/ 31 h 1539"/>
                <a:gd name="T4" fmla="*/ 847 w 911"/>
                <a:gd name="T5" fmla="*/ 0 h 1539"/>
                <a:gd name="T6" fmla="*/ 828 w 911"/>
                <a:gd name="T7" fmla="*/ 139 h 1539"/>
                <a:gd name="T8" fmla="*/ 811 w 911"/>
                <a:gd name="T9" fmla="*/ 219 h 1539"/>
                <a:gd name="T10" fmla="*/ 742 w 911"/>
                <a:gd name="T11" fmla="*/ 176 h 1539"/>
                <a:gd name="T12" fmla="*/ 619 w 911"/>
                <a:gd name="T13" fmla="*/ 164 h 1539"/>
                <a:gd name="T14" fmla="*/ 445 w 911"/>
                <a:gd name="T15" fmla="*/ 336 h 1539"/>
                <a:gd name="T16" fmla="*/ 340 w 911"/>
                <a:gd name="T17" fmla="*/ 512 h 1539"/>
                <a:gd name="T18" fmla="*/ 192 w 911"/>
                <a:gd name="T19" fmla="*/ 696 h 1539"/>
                <a:gd name="T20" fmla="*/ 96 w 911"/>
                <a:gd name="T21" fmla="*/ 648 h 1539"/>
                <a:gd name="T22" fmla="*/ 0 w 911"/>
                <a:gd name="T23" fmla="*/ 681 h 1539"/>
                <a:gd name="T24" fmla="*/ 94 w 911"/>
                <a:gd name="T25" fmla="*/ 815 h 1539"/>
                <a:gd name="T26" fmla="*/ 166 w 911"/>
                <a:gd name="T27" fmla="*/ 851 h 1539"/>
                <a:gd name="T28" fmla="*/ 357 w 911"/>
                <a:gd name="T29" fmla="*/ 865 h 1539"/>
                <a:gd name="T30" fmla="*/ 448 w 911"/>
                <a:gd name="T31" fmla="*/ 841 h 1539"/>
                <a:gd name="T32" fmla="*/ 392 w 911"/>
                <a:gd name="T33" fmla="*/ 958 h 1539"/>
                <a:gd name="T34" fmla="*/ 452 w 911"/>
                <a:gd name="T35" fmla="*/ 989 h 1539"/>
                <a:gd name="T36" fmla="*/ 586 w 911"/>
                <a:gd name="T37" fmla="*/ 948 h 1539"/>
                <a:gd name="T38" fmla="*/ 543 w 911"/>
                <a:gd name="T39" fmla="*/ 1030 h 1539"/>
                <a:gd name="T40" fmla="*/ 557 w 911"/>
                <a:gd name="T41" fmla="*/ 1106 h 1539"/>
                <a:gd name="T42" fmla="*/ 624 w 911"/>
                <a:gd name="T43" fmla="*/ 1110 h 1539"/>
                <a:gd name="T44" fmla="*/ 711 w 911"/>
                <a:gd name="T45" fmla="*/ 1113 h 1539"/>
                <a:gd name="T46" fmla="*/ 765 w 911"/>
                <a:gd name="T47" fmla="*/ 1208 h 1539"/>
                <a:gd name="T48" fmla="*/ 634 w 911"/>
                <a:gd name="T49" fmla="*/ 1273 h 1539"/>
                <a:gd name="T50" fmla="*/ 569 w 911"/>
                <a:gd name="T51" fmla="*/ 1408 h 1539"/>
                <a:gd name="T52" fmla="*/ 550 w 911"/>
                <a:gd name="T53" fmla="*/ 1468 h 1539"/>
                <a:gd name="T54" fmla="*/ 715 w 911"/>
                <a:gd name="T55" fmla="*/ 1539 h 1539"/>
                <a:gd name="T56" fmla="*/ 842 w 911"/>
                <a:gd name="T57" fmla="*/ 1522 h 1539"/>
                <a:gd name="T58" fmla="*/ 911 w 911"/>
                <a:gd name="T59" fmla="*/ 1415 h 1539"/>
                <a:gd name="T60" fmla="*/ 911 w 911"/>
                <a:gd name="T61" fmla="*/ 1261 h 1539"/>
                <a:gd name="T62" fmla="*/ 857 w 911"/>
                <a:gd name="T63" fmla="*/ 1223 h 1539"/>
                <a:gd name="T64" fmla="*/ 911 w 911"/>
                <a:gd name="T65" fmla="*/ 1211 h 1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11" h="1539">
                  <a:moveTo>
                    <a:pt x="911" y="1211"/>
                  </a:moveTo>
                  <a:lnTo>
                    <a:pt x="911" y="31"/>
                  </a:lnTo>
                  <a:lnTo>
                    <a:pt x="847" y="0"/>
                  </a:lnTo>
                  <a:lnTo>
                    <a:pt x="828" y="139"/>
                  </a:lnTo>
                  <a:lnTo>
                    <a:pt x="811" y="219"/>
                  </a:lnTo>
                  <a:lnTo>
                    <a:pt x="742" y="176"/>
                  </a:lnTo>
                  <a:lnTo>
                    <a:pt x="619" y="164"/>
                  </a:lnTo>
                  <a:lnTo>
                    <a:pt x="445" y="336"/>
                  </a:lnTo>
                  <a:lnTo>
                    <a:pt x="340" y="512"/>
                  </a:lnTo>
                  <a:lnTo>
                    <a:pt x="192" y="696"/>
                  </a:lnTo>
                  <a:lnTo>
                    <a:pt x="96" y="648"/>
                  </a:lnTo>
                  <a:lnTo>
                    <a:pt x="0" y="681"/>
                  </a:lnTo>
                  <a:lnTo>
                    <a:pt x="94" y="815"/>
                  </a:lnTo>
                  <a:lnTo>
                    <a:pt x="166" y="851"/>
                  </a:lnTo>
                  <a:lnTo>
                    <a:pt x="357" y="865"/>
                  </a:lnTo>
                  <a:lnTo>
                    <a:pt x="448" y="841"/>
                  </a:lnTo>
                  <a:lnTo>
                    <a:pt x="392" y="958"/>
                  </a:lnTo>
                  <a:lnTo>
                    <a:pt x="452" y="989"/>
                  </a:lnTo>
                  <a:lnTo>
                    <a:pt x="586" y="948"/>
                  </a:lnTo>
                  <a:lnTo>
                    <a:pt x="543" y="1030"/>
                  </a:lnTo>
                  <a:lnTo>
                    <a:pt x="557" y="1106"/>
                  </a:lnTo>
                  <a:lnTo>
                    <a:pt x="624" y="1110"/>
                  </a:lnTo>
                  <a:lnTo>
                    <a:pt x="711" y="1113"/>
                  </a:lnTo>
                  <a:lnTo>
                    <a:pt x="765" y="1208"/>
                  </a:lnTo>
                  <a:lnTo>
                    <a:pt x="634" y="1273"/>
                  </a:lnTo>
                  <a:lnTo>
                    <a:pt x="569" y="1408"/>
                  </a:lnTo>
                  <a:lnTo>
                    <a:pt x="550" y="1468"/>
                  </a:lnTo>
                  <a:lnTo>
                    <a:pt x="715" y="1539"/>
                  </a:lnTo>
                  <a:lnTo>
                    <a:pt x="842" y="1522"/>
                  </a:lnTo>
                  <a:lnTo>
                    <a:pt x="911" y="1415"/>
                  </a:lnTo>
                  <a:lnTo>
                    <a:pt x="911" y="1261"/>
                  </a:lnTo>
                  <a:lnTo>
                    <a:pt x="857" y="1223"/>
                  </a:lnTo>
                  <a:lnTo>
                    <a:pt x="911" y="121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0" name="Freeform 17"/>
            <p:cNvSpPr>
              <a:spLocks/>
            </p:cNvSpPr>
            <p:nvPr/>
          </p:nvSpPr>
          <p:spPr bwMode="auto">
            <a:xfrm>
              <a:off x="388620" y="170180"/>
              <a:ext cx="164465" cy="154940"/>
            </a:xfrm>
            <a:custGeom>
              <a:avLst/>
              <a:gdLst>
                <a:gd name="T0" fmla="*/ 84 w 517"/>
                <a:gd name="T1" fmla="*/ 358 h 488"/>
                <a:gd name="T2" fmla="*/ 132 w 517"/>
                <a:gd name="T3" fmla="*/ 421 h 488"/>
                <a:gd name="T4" fmla="*/ 189 w 517"/>
                <a:gd name="T5" fmla="*/ 469 h 488"/>
                <a:gd name="T6" fmla="*/ 270 w 517"/>
                <a:gd name="T7" fmla="*/ 488 h 488"/>
                <a:gd name="T8" fmla="*/ 373 w 517"/>
                <a:gd name="T9" fmla="*/ 479 h 488"/>
                <a:gd name="T10" fmla="*/ 399 w 517"/>
                <a:gd name="T11" fmla="*/ 403 h 488"/>
                <a:gd name="T12" fmla="*/ 450 w 517"/>
                <a:gd name="T13" fmla="*/ 358 h 488"/>
                <a:gd name="T14" fmla="*/ 517 w 517"/>
                <a:gd name="T15" fmla="*/ 303 h 488"/>
                <a:gd name="T16" fmla="*/ 469 w 517"/>
                <a:gd name="T17" fmla="*/ 240 h 488"/>
                <a:gd name="T18" fmla="*/ 479 w 517"/>
                <a:gd name="T19" fmla="*/ 196 h 488"/>
                <a:gd name="T20" fmla="*/ 483 w 517"/>
                <a:gd name="T21" fmla="*/ 69 h 488"/>
                <a:gd name="T22" fmla="*/ 362 w 517"/>
                <a:gd name="T23" fmla="*/ 69 h 488"/>
                <a:gd name="T24" fmla="*/ 282 w 517"/>
                <a:gd name="T25" fmla="*/ 31 h 488"/>
                <a:gd name="T26" fmla="*/ 239 w 517"/>
                <a:gd name="T27" fmla="*/ 0 h 488"/>
                <a:gd name="T28" fmla="*/ 199 w 517"/>
                <a:gd name="T29" fmla="*/ 59 h 488"/>
                <a:gd name="T30" fmla="*/ 132 w 517"/>
                <a:gd name="T31" fmla="*/ 55 h 488"/>
                <a:gd name="T32" fmla="*/ 60 w 517"/>
                <a:gd name="T33" fmla="*/ 60 h 488"/>
                <a:gd name="T34" fmla="*/ 0 w 517"/>
                <a:gd name="T35" fmla="*/ 167 h 488"/>
                <a:gd name="T36" fmla="*/ 22 w 517"/>
                <a:gd name="T37" fmla="*/ 240 h 488"/>
                <a:gd name="T38" fmla="*/ 1 w 517"/>
                <a:gd name="T39" fmla="*/ 286 h 488"/>
                <a:gd name="T40" fmla="*/ 84 w 517"/>
                <a:gd name="T41" fmla="*/ 358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17" h="488">
                  <a:moveTo>
                    <a:pt x="84" y="358"/>
                  </a:moveTo>
                  <a:lnTo>
                    <a:pt x="132" y="421"/>
                  </a:lnTo>
                  <a:lnTo>
                    <a:pt x="189" y="469"/>
                  </a:lnTo>
                  <a:lnTo>
                    <a:pt x="270" y="488"/>
                  </a:lnTo>
                  <a:lnTo>
                    <a:pt x="373" y="479"/>
                  </a:lnTo>
                  <a:lnTo>
                    <a:pt x="399" y="403"/>
                  </a:lnTo>
                  <a:lnTo>
                    <a:pt x="450" y="358"/>
                  </a:lnTo>
                  <a:lnTo>
                    <a:pt x="517" y="303"/>
                  </a:lnTo>
                  <a:lnTo>
                    <a:pt x="469" y="240"/>
                  </a:lnTo>
                  <a:lnTo>
                    <a:pt x="479" y="196"/>
                  </a:lnTo>
                  <a:lnTo>
                    <a:pt x="483" y="69"/>
                  </a:lnTo>
                  <a:lnTo>
                    <a:pt x="362" y="69"/>
                  </a:lnTo>
                  <a:lnTo>
                    <a:pt x="282" y="31"/>
                  </a:lnTo>
                  <a:lnTo>
                    <a:pt x="239" y="0"/>
                  </a:lnTo>
                  <a:lnTo>
                    <a:pt x="199" y="59"/>
                  </a:lnTo>
                  <a:lnTo>
                    <a:pt x="132" y="55"/>
                  </a:lnTo>
                  <a:lnTo>
                    <a:pt x="60" y="60"/>
                  </a:lnTo>
                  <a:lnTo>
                    <a:pt x="0" y="167"/>
                  </a:lnTo>
                  <a:lnTo>
                    <a:pt x="22" y="240"/>
                  </a:lnTo>
                  <a:lnTo>
                    <a:pt x="1" y="286"/>
                  </a:lnTo>
                  <a:lnTo>
                    <a:pt x="84" y="358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1" name="Freeform 18"/>
            <p:cNvSpPr>
              <a:spLocks/>
            </p:cNvSpPr>
            <p:nvPr/>
          </p:nvSpPr>
          <p:spPr bwMode="auto">
            <a:xfrm>
              <a:off x="187960" y="98425"/>
              <a:ext cx="152400" cy="153035"/>
            </a:xfrm>
            <a:custGeom>
              <a:avLst/>
              <a:gdLst>
                <a:gd name="T0" fmla="*/ 349 w 481"/>
                <a:gd name="T1" fmla="*/ 483 h 483"/>
                <a:gd name="T2" fmla="*/ 439 w 481"/>
                <a:gd name="T3" fmla="*/ 398 h 483"/>
                <a:gd name="T4" fmla="*/ 481 w 481"/>
                <a:gd name="T5" fmla="*/ 312 h 483"/>
                <a:gd name="T6" fmla="*/ 420 w 481"/>
                <a:gd name="T7" fmla="*/ 173 h 483"/>
                <a:gd name="T8" fmla="*/ 390 w 481"/>
                <a:gd name="T9" fmla="*/ 90 h 483"/>
                <a:gd name="T10" fmla="*/ 351 w 481"/>
                <a:gd name="T11" fmla="*/ 130 h 483"/>
                <a:gd name="T12" fmla="*/ 330 w 481"/>
                <a:gd name="T13" fmla="*/ 50 h 483"/>
                <a:gd name="T14" fmla="*/ 267 w 481"/>
                <a:gd name="T15" fmla="*/ 19 h 483"/>
                <a:gd name="T16" fmla="*/ 182 w 481"/>
                <a:gd name="T17" fmla="*/ 28 h 483"/>
                <a:gd name="T18" fmla="*/ 127 w 481"/>
                <a:gd name="T19" fmla="*/ 0 h 483"/>
                <a:gd name="T20" fmla="*/ 72 w 481"/>
                <a:gd name="T21" fmla="*/ 92 h 483"/>
                <a:gd name="T22" fmla="*/ 0 w 481"/>
                <a:gd name="T23" fmla="*/ 97 h 483"/>
                <a:gd name="T24" fmla="*/ 31 w 481"/>
                <a:gd name="T25" fmla="*/ 240 h 483"/>
                <a:gd name="T26" fmla="*/ 0 w 481"/>
                <a:gd name="T27" fmla="*/ 304 h 483"/>
                <a:gd name="T28" fmla="*/ 40 w 481"/>
                <a:gd name="T29" fmla="*/ 323 h 483"/>
                <a:gd name="T30" fmla="*/ 169 w 481"/>
                <a:gd name="T31" fmla="*/ 424 h 483"/>
                <a:gd name="T32" fmla="*/ 292 w 481"/>
                <a:gd name="T33" fmla="*/ 476 h 483"/>
                <a:gd name="T34" fmla="*/ 349 w 481"/>
                <a:gd name="T35" fmla="*/ 483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81" h="483">
                  <a:moveTo>
                    <a:pt x="349" y="483"/>
                  </a:moveTo>
                  <a:lnTo>
                    <a:pt x="439" y="398"/>
                  </a:lnTo>
                  <a:lnTo>
                    <a:pt x="481" y="312"/>
                  </a:lnTo>
                  <a:lnTo>
                    <a:pt x="420" y="173"/>
                  </a:lnTo>
                  <a:lnTo>
                    <a:pt x="390" y="90"/>
                  </a:lnTo>
                  <a:lnTo>
                    <a:pt x="351" y="130"/>
                  </a:lnTo>
                  <a:lnTo>
                    <a:pt x="330" y="50"/>
                  </a:lnTo>
                  <a:lnTo>
                    <a:pt x="267" y="19"/>
                  </a:lnTo>
                  <a:lnTo>
                    <a:pt x="182" y="28"/>
                  </a:lnTo>
                  <a:lnTo>
                    <a:pt x="127" y="0"/>
                  </a:lnTo>
                  <a:lnTo>
                    <a:pt x="72" y="92"/>
                  </a:lnTo>
                  <a:lnTo>
                    <a:pt x="0" y="97"/>
                  </a:lnTo>
                  <a:lnTo>
                    <a:pt x="31" y="240"/>
                  </a:lnTo>
                  <a:lnTo>
                    <a:pt x="0" y="304"/>
                  </a:lnTo>
                  <a:lnTo>
                    <a:pt x="40" y="323"/>
                  </a:lnTo>
                  <a:lnTo>
                    <a:pt x="169" y="424"/>
                  </a:lnTo>
                  <a:lnTo>
                    <a:pt x="292" y="476"/>
                  </a:lnTo>
                  <a:lnTo>
                    <a:pt x="349" y="48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2" name="Freeform 19"/>
            <p:cNvSpPr>
              <a:spLocks/>
            </p:cNvSpPr>
            <p:nvPr/>
          </p:nvSpPr>
          <p:spPr bwMode="auto">
            <a:xfrm>
              <a:off x="34290" y="290195"/>
              <a:ext cx="142875" cy="123190"/>
            </a:xfrm>
            <a:custGeom>
              <a:avLst/>
              <a:gdLst>
                <a:gd name="T0" fmla="*/ 404 w 451"/>
                <a:gd name="T1" fmla="*/ 343 h 390"/>
                <a:gd name="T2" fmla="*/ 447 w 451"/>
                <a:gd name="T3" fmla="*/ 226 h 390"/>
                <a:gd name="T4" fmla="*/ 451 w 451"/>
                <a:gd name="T5" fmla="*/ 133 h 390"/>
                <a:gd name="T6" fmla="*/ 354 w 451"/>
                <a:gd name="T7" fmla="*/ 52 h 390"/>
                <a:gd name="T8" fmla="*/ 304 w 451"/>
                <a:gd name="T9" fmla="*/ 0 h 390"/>
                <a:gd name="T10" fmla="*/ 287 w 451"/>
                <a:gd name="T11" fmla="*/ 54 h 390"/>
                <a:gd name="T12" fmla="*/ 244 w 451"/>
                <a:gd name="T13" fmla="*/ 0 h 390"/>
                <a:gd name="T14" fmla="*/ 182 w 451"/>
                <a:gd name="T15" fmla="*/ 7 h 390"/>
                <a:gd name="T16" fmla="*/ 120 w 451"/>
                <a:gd name="T17" fmla="*/ 59 h 390"/>
                <a:gd name="T18" fmla="*/ 67 w 451"/>
                <a:gd name="T19" fmla="*/ 66 h 390"/>
                <a:gd name="T20" fmla="*/ 55 w 451"/>
                <a:gd name="T21" fmla="*/ 169 h 390"/>
                <a:gd name="T22" fmla="*/ 0 w 451"/>
                <a:gd name="T23" fmla="*/ 211 h 390"/>
                <a:gd name="T24" fmla="*/ 72 w 451"/>
                <a:gd name="T25" fmla="*/ 311 h 390"/>
                <a:gd name="T26" fmla="*/ 71 w 451"/>
                <a:gd name="T27" fmla="*/ 380 h 390"/>
                <a:gd name="T28" fmla="*/ 108 w 451"/>
                <a:gd name="T29" fmla="*/ 374 h 390"/>
                <a:gd name="T30" fmla="*/ 244 w 451"/>
                <a:gd name="T31" fmla="*/ 390 h 390"/>
                <a:gd name="T32" fmla="*/ 358 w 451"/>
                <a:gd name="T33" fmla="*/ 366 h 390"/>
                <a:gd name="T34" fmla="*/ 404 w 451"/>
                <a:gd name="T35" fmla="*/ 343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1" h="390">
                  <a:moveTo>
                    <a:pt x="404" y="343"/>
                  </a:moveTo>
                  <a:lnTo>
                    <a:pt x="447" y="226"/>
                  </a:lnTo>
                  <a:lnTo>
                    <a:pt x="451" y="133"/>
                  </a:lnTo>
                  <a:lnTo>
                    <a:pt x="354" y="52"/>
                  </a:lnTo>
                  <a:lnTo>
                    <a:pt x="304" y="0"/>
                  </a:lnTo>
                  <a:lnTo>
                    <a:pt x="287" y="54"/>
                  </a:lnTo>
                  <a:lnTo>
                    <a:pt x="244" y="0"/>
                  </a:lnTo>
                  <a:lnTo>
                    <a:pt x="182" y="7"/>
                  </a:lnTo>
                  <a:lnTo>
                    <a:pt x="120" y="59"/>
                  </a:lnTo>
                  <a:lnTo>
                    <a:pt x="67" y="66"/>
                  </a:lnTo>
                  <a:lnTo>
                    <a:pt x="55" y="169"/>
                  </a:lnTo>
                  <a:lnTo>
                    <a:pt x="0" y="211"/>
                  </a:lnTo>
                  <a:lnTo>
                    <a:pt x="72" y="311"/>
                  </a:lnTo>
                  <a:lnTo>
                    <a:pt x="71" y="380"/>
                  </a:lnTo>
                  <a:lnTo>
                    <a:pt x="108" y="374"/>
                  </a:lnTo>
                  <a:lnTo>
                    <a:pt x="244" y="390"/>
                  </a:lnTo>
                  <a:lnTo>
                    <a:pt x="358" y="366"/>
                  </a:lnTo>
                  <a:lnTo>
                    <a:pt x="404" y="34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3" name="Freeform 20"/>
            <p:cNvSpPr>
              <a:spLocks/>
            </p:cNvSpPr>
            <p:nvPr/>
          </p:nvSpPr>
          <p:spPr bwMode="auto">
            <a:xfrm>
              <a:off x="191770" y="314325"/>
              <a:ext cx="174625" cy="178435"/>
            </a:xfrm>
            <a:custGeom>
              <a:avLst/>
              <a:gdLst>
                <a:gd name="T0" fmla="*/ 471 w 550"/>
                <a:gd name="T1" fmla="*/ 443 h 564"/>
                <a:gd name="T2" fmla="*/ 490 w 550"/>
                <a:gd name="T3" fmla="*/ 343 h 564"/>
                <a:gd name="T4" fmla="*/ 550 w 550"/>
                <a:gd name="T5" fmla="*/ 224 h 564"/>
                <a:gd name="T6" fmla="*/ 485 w 550"/>
                <a:gd name="T7" fmla="*/ 192 h 564"/>
                <a:gd name="T8" fmla="*/ 407 w 550"/>
                <a:gd name="T9" fmla="*/ 105 h 564"/>
                <a:gd name="T10" fmla="*/ 327 w 550"/>
                <a:gd name="T11" fmla="*/ 105 h 564"/>
                <a:gd name="T12" fmla="*/ 315 w 550"/>
                <a:gd name="T13" fmla="*/ 31 h 564"/>
                <a:gd name="T14" fmla="*/ 258 w 550"/>
                <a:gd name="T15" fmla="*/ 4 h 564"/>
                <a:gd name="T16" fmla="*/ 163 w 550"/>
                <a:gd name="T17" fmla="*/ 36 h 564"/>
                <a:gd name="T18" fmla="*/ 91 w 550"/>
                <a:gd name="T19" fmla="*/ 0 h 564"/>
                <a:gd name="T20" fmla="*/ 67 w 550"/>
                <a:gd name="T21" fmla="*/ 67 h 564"/>
                <a:gd name="T22" fmla="*/ 33 w 550"/>
                <a:gd name="T23" fmla="*/ 140 h 564"/>
                <a:gd name="T24" fmla="*/ 14 w 550"/>
                <a:gd name="T25" fmla="*/ 240 h 564"/>
                <a:gd name="T26" fmla="*/ 0 w 550"/>
                <a:gd name="T27" fmla="*/ 350 h 564"/>
                <a:gd name="T28" fmla="*/ 125 w 550"/>
                <a:gd name="T29" fmla="*/ 460 h 564"/>
                <a:gd name="T30" fmla="*/ 134 w 550"/>
                <a:gd name="T31" fmla="*/ 524 h 564"/>
                <a:gd name="T32" fmla="*/ 215 w 550"/>
                <a:gd name="T33" fmla="*/ 564 h 564"/>
                <a:gd name="T34" fmla="*/ 313 w 550"/>
                <a:gd name="T35" fmla="*/ 522 h 564"/>
                <a:gd name="T36" fmla="*/ 437 w 550"/>
                <a:gd name="T37" fmla="*/ 534 h 564"/>
                <a:gd name="T38" fmla="*/ 471 w 550"/>
                <a:gd name="T39" fmla="*/ 443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0" h="564">
                  <a:moveTo>
                    <a:pt x="471" y="443"/>
                  </a:moveTo>
                  <a:lnTo>
                    <a:pt x="490" y="343"/>
                  </a:lnTo>
                  <a:lnTo>
                    <a:pt x="550" y="224"/>
                  </a:lnTo>
                  <a:lnTo>
                    <a:pt x="485" y="192"/>
                  </a:lnTo>
                  <a:lnTo>
                    <a:pt x="407" y="105"/>
                  </a:lnTo>
                  <a:lnTo>
                    <a:pt x="327" y="105"/>
                  </a:lnTo>
                  <a:lnTo>
                    <a:pt x="315" y="31"/>
                  </a:lnTo>
                  <a:lnTo>
                    <a:pt x="258" y="4"/>
                  </a:lnTo>
                  <a:lnTo>
                    <a:pt x="163" y="36"/>
                  </a:lnTo>
                  <a:lnTo>
                    <a:pt x="91" y="0"/>
                  </a:lnTo>
                  <a:lnTo>
                    <a:pt x="67" y="67"/>
                  </a:lnTo>
                  <a:lnTo>
                    <a:pt x="33" y="140"/>
                  </a:lnTo>
                  <a:lnTo>
                    <a:pt x="14" y="240"/>
                  </a:lnTo>
                  <a:lnTo>
                    <a:pt x="0" y="350"/>
                  </a:lnTo>
                  <a:lnTo>
                    <a:pt x="125" y="460"/>
                  </a:lnTo>
                  <a:lnTo>
                    <a:pt x="134" y="524"/>
                  </a:lnTo>
                  <a:lnTo>
                    <a:pt x="215" y="564"/>
                  </a:lnTo>
                  <a:lnTo>
                    <a:pt x="313" y="522"/>
                  </a:lnTo>
                  <a:lnTo>
                    <a:pt x="437" y="534"/>
                  </a:lnTo>
                  <a:lnTo>
                    <a:pt x="471" y="44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4" name="Freeform 21"/>
            <p:cNvSpPr>
              <a:spLocks/>
            </p:cNvSpPr>
            <p:nvPr/>
          </p:nvSpPr>
          <p:spPr bwMode="auto">
            <a:xfrm>
              <a:off x="415290" y="226060"/>
              <a:ext cx="118745" cy="99060"/>
            </a:xfrm>
            <a:custGeom>
              <a:avLst/>
              <a:gdLst>
                <a:gd name="T0" fmla="*/ 265 w 375"/>
                <a:gd name="T1" fmla="*/ 312 h 312"/>
                <a:gd name="T2" fmla="*/ 174 w 375"/>
                <a:gd name="T3" fmla="*/ 296 h 312"/>
                <a:gd name="T4" fmla="*/ 101 w 375"/>
                <a:gd name="T5" fmla="*/ 260 h 312"/>
                <a:gd name="T6" fmla="*/ 0 w 375"/>
                <a:gd name="T7" fmla="*/ 222 h 312"/>
                <a:gd name="T8" fmla="*/ 84 w 375"/>
                <a:gd name="T9" fmla="*/ 213 h 312"/>
                <a:gd name="T10" fmla="*/ 151 w 375"/>
                <a:gd name="T11" fmla="*/ 217 h 312"/>
                <a:gd name="T12" fmla="*/ 290 w 375"/>
                <a:gd name="T13" fmla="*/ 176 h 312"/>
                <a:gd name="T14" fmla="*/ 359 w 375"/>
                <a:gd name="T15" fmla="*/ 200 h 312"/>
                <a:gd name="T16" fmla="*/ 313 w 375"/>
                <a:gd name="T17" fmla="*/ 88 h 312"/>
                <a:gd name="T18" fmla="*/ 356 w 375"/>
                <a:gd name="T19" fmla="*/ 0 h 312"/>
                <a:gd name="T20" fmla="*/ 375 w 375"/>
                <a:gd name="T21" fmla="*/ 181 h 312"/>
                <a:gd name="T22" fmla="*/ 375 w 375"/>
                <a:gd name="T23" fmla="*/ 246 h 312"/>
                <a:gd name="T24" fmla="*/ 325 w 375"/>
                <a:gd name="T25" fmla="*/ 310 h 312"/>
                <a:gd name="T26" fmla="*/ 265 w 375"/>
                <a:gd name="T27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5" h="312">
                  <a:moveTo>
                    <a:pt x="265" y="312"/>
                  </a:moveTo>
                  <a:lnTo>
                    <a:pt x="174" y="296"/>
                  </a:lnTo>
                  <a:lnTo>
                    <a:pt x="101" y="260"/>
                  </a:lnTo>
                  <a:lnTo>
                    <a:pt x="0" y="222"/>
                  </a:lnTo>
                  <a:lnTo>
                    <a:pt x="84" y="213"/>
                  </a:lnTo>
                  <a:lnTo>
                    <a:pt x="151" y="217"/>
                  </a:lnTo>
                  <a:lnTo>
                    <a:pt x="290" y="176"/>
                  </a:lnTo>
                  <a:lnTo>
                    <a:pt x="359" y="200"/>
                  </a:lnTo>
                  <a:lnTo>
                    <a:pt x="313" y="88"/>
                  </a:lnTo>
                  <a:lnTo>
                    <a:pt x="356" y="0"/>
                  </a:lnTo>
                  <a:lnTo>
                    <a:pt x="375" y="181"/>
                  </a:lnTo>
                  <a:lnTo>
                    <a:pt x="375" y="246"/>
                  </a:lnTo>
                  <a:lnTo>
                    <a:pt x="325" y="310"/>
                  </a:lnTo>
                  <a:lnTo>
                    <a:pt x="265" y="312"/>
                  </a:lnTo>
                  <a:close/>
                </a:path>
              </a:pathLst>
            </a:custGeom>
            <a:solidFill>
              <a:srgbClr val="D8A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5" name="Freeform 22"/>
            <p:cNvSpPr>
              <a:spLocks/>
            </p:cNvSpPr>
            <p:nvPr/>
          </p:nvSpPr>
          <p:spPr bwMode="auto">
            <a:xfrm>
              <a:off x="459105" y="230505"/>
              <a:ext cx="45720" cy="41275"/>
            </a:xfrm>
            <a:custGeom>
              <a:avLst/>
              <a:gdLst>
                <a:gd name="T0" fmla="*/ 145 w 145"/>
                <a:gd name="T1" fmla="*/ 79 h 131"/>
                <a:gd name="T2" fmla="*/ 90 w 145"/>
                <a:gd name="T3" fmla="*/ 131 h 131"/>
                <a:gd name="T4" fmla="*/ 33 w 145"/>
                <a:gd name="T5" fmla="*/ 103 h 131"/>
                <a:gd name="T6" fmla="*/ 0 w 145"/>
                <a:gd name="T7" fmla="*/ 67 h 131"/>
                <a:gd name="T8" fmla="*/ 4 w 145"/>
                <a:gd name="T9" fmla="*/ 0 h 131"/>
                <a:gd name="T10" fmla="*/ 85 w 145"/>
                <a:gd name="T11" fmla="*/ 58 h 131"/>
                <a:gd name="T12" fmla="*/ 145 w 145"/>
                <a:gd name="T13" fmla="*/ 7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131">
                  <a:moveTo>
                    <a:pt x="145" y="79"/>
                  </a:moveTo>
                  <a:lnTo>
                    <a:pt x="90" y="131"/>
                  </a:lnTo>
                  <a:lnTo>
                    <a:pt x="33" y="103"/>
                  </a:lnTo>
                  <a:lnTo>
                    <a:pt x="0" y="67"/>
                  </a:lnTo>
                  <a:lnTo>
                    <a:pt x="4" y="0"/>
                  </a:lnTo>
                  <a:lnTo>
                    <a:pt x="85" y="58"/>
                  </a:lnTo>
                  <a:lnTo>
                    <a:pt x="145" y="7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6" name="Freeform 23"/>
            <p:cNvSpPr>
              <a:spLocks/>
            </p:cNvSpPr>
            <p:nvPr/>
          </p:nvSpPr>
          <p:spPr bwMode="auto">
            <a:xfrm>
              <a:off x="419735" y="184785"/>
              <a:ext cx="91440" cy="90170"/>
            </a:xfrm>
            <a:custGeom>
              <a:avLst/>
              <a:gdLst>
                <a:gd name="T0" fmla="*/ 129 w 289"/>
                <a:gd name="T1" fmla="*/ 282 h 282"/>
                <a:gd name="T2" fmla="*/ 63 w 289"/>
                <a:gd name="T3" fmla="*/ 191 h 282"/>
                <a:gd name="T4" fmla="*/ 0 w 289"/>
                <a:gd name="T5" fmla="*/ 160 h 282"/>
                <a:gd name="T6" fmla="*/ 82 w 289"/>
                <a:gd name="T7" fmla="*/ 72 h 282"/>
                <a:gd name="T8" fmla="*/ 118 w 289"/>
                <a:gd name="T9" fmla="*/ 0 h 282"/>
                <a:gd name="T10" fmla="*/ 204 w 289"/>
                <a:gd name="T11" fmla="*/ 43 h 282"/>
                <a:gd name="T12" fmla="*/ 289 w 289"/>
                <a:gd name="T13" fmla="*/ 55 h 282"/>
                <a:gd name="T14" fmla="*/ 261 w 289"/>
                <a:gd name="T15" fmla="*/ 110 h 282"/>
                <a:gd name="T16" fmla="*/ 161 w 289"/>
                <a:gd name="T17" fmla="*/ 72 h 282"/>
                <a:gd name="T18" fmla="*/ 106 w 289"/>
                <a:gd name="T19" fmla="*/ 84 h 282"/>
                <a:gd name="T20" fmla="*/ 75 w 289"/>
                <a:gd name="T21" fmla="*/ 148 h 282"/>
                <a:gd name="T22" fmla="*/ 118 w 289"/>
                <a:gd name="T23" fmla="*/ 227 h 282"/>
                <a:gd name="T24" fmla="*/ 129 w 289"/>
                <a:gd name="T25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9" h="282">
                  <a:moveTo>
                    <a:pt x="129" y="282"/>
                  </a:moveTo>
                  <a:lnTo>
                    <a:pt x="63" y="191"/>
                  </a:lnTo>
                  <a:lnTo>
                    <a:pt x="0" y="160"/>
                  </a:lnTo>
                  <a:lnTo>
                    <a:pt x="82" y="72"/>
                  </a:lnTo>
                  <a:lnTo>
                    <a:pt x="118" y="0"/>
                  </a:lnTo>
                  <a:lnTo>
                    <a:pt x="204" y="43"/>
                  </a:lnTo>
                  <a:lnTo>
                    <a:pt x="289" y="55"/>
                  </a:lnTo>
                  <a:lnTo>
                    <a:pt x="261" y="110"/>
                  </a:lnTo>
                  <a:lnTo>
                    <a:pt x="161" y="72"/>
                  </a:lnTo>
                  <a:lnTo>
                    <a:pt x="106" y="84"/>
                  </a:lnTo>
                  <a:lnTo>
                    <a:pt x="75" y="148"/>
                  </a:lnTo>
                  <a:lnTo>
                    <a:pt x="118" y="227"/>
                  </a:lnTo>
                  <a:lnTo>
                    <a:pt x="129" y="282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7" name="Freeform 24"/>
            <p:cNvSpPr>
              <a:spLocks/>
            </p:cNvSpPr>
            <p:nvPr/>
          </p:nvSpPr>
          <p:spPr bwMode="auto">
            <a:xfrm>
              <a:off x="498475" y="206375"/>
              <a:ext cx="27305" cy="37465"/>
            </a:xfrm>
            <a:custGeom>
              <a:avLst/>
              <a:gdLst>
                <a:gd name="T0" fmla="*/ 50 w 86"/>
                <a:gd name="T1" fmla="*/ 119 h 119"/>
                <a:gd name="T2" fmla="*/ 55 w 86"/>
                <a:gd name="T3" fmla="*/ 64 h 119"/>
                <a:gd name="T4" fmla="*/ 86 w 86"/>
                <a:gd name="T5" fmla="*/ 0 h 119"/>
                <a:gd name="T6" fmla="*/ 14 w 86"/>
                <a:gd name="T7" fmla="*/ 43 h 119"/>
                <a:gd name="T8" fmla="*/ 0 w 86"/>
                <a:gd name="T9" fmla="*/ 95 h 119"/>
                <a:gd name="T10" fmla="*/ 50 w 86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19">
                  <a:moveTo>
                    <a:pt x="50" y="119"/>
                  </a:moveTo>
                  <a:lnTo>
                    <a:pt x="55" y="64"/>
                  </a:lnTo>
                  <a:lnTo>
                    <a:pt x="86" y="0"/>
                  </a:lnTo>
                  <a:lnTo>
                    <a:pt x="14" y="43"/>
                  </a:lnTo>
                  <a:lnTo>
                    <a:pt x="0" y="95"/>
                  </a:lnTo>
                  <a:lnTo>
                    <a:pt x="50" y="11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8" name="Freeform 25"/>
            <p:cNvSpPr>
              <a:spLocks/>
            </p:cNvSpPr>
            <p:nvPr/>
          </p:nvSpPr>
          <p:spPr bwMode="auto">
            <a:xfrm>
              <a:off x="391160" y="203835"/>
              <a:ext cx="44450" cy="83185"/>
            </a:xfrm>
            <a:custGeom>
              <a:avLst/>
              <a:gdLst>
                <a:gd name="T0" fmla="*/ 140 w 140"/>
                <a:gd name="T1" fmla="*/ 262 h 262"/>
                <a:gd name="T2" fmla="*/ 83 w 140"/>
                <a:gd name="T3" fmla="*/ 234 h 262"/>
                <a:gd name="T4" fmla="*/ 0 w 140"/>
                <a:gd name="T5" fmla="*/ 224 h 262"/>
                <a:gd name="T6" fmla="*/ 28 w 140"/>
                <a:gd name="T7" fmla="*/ 148 h 262"/>
                <a:gd name="T8" fmla="*/ 6 w 140"/>
                <a:gd name="T9" fmla="*/ 69 h 262"/>
                <a:gd name="T10" fmla="*/ 109 w 140"/>
                <a:gd name="T11" fmla="*/ 0 h 262"/>
                <a:gd name="T12" fmla="*/ 50 w 140"/>
                <a:gd name="T13" fmla="*/ 121 h 262"/>
                <a:gd name="T14" fmla="*/ 55 w 140"/>
                <a:gd name="T15" fmla="*/ 191 h 262"/>
                <a:gd name="T16" fmla="*/ 140 w 140"/>
                <a:gd name="T17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262">
                  <a:moveTo>
                    <a:pt x="140" y="262"/>
                  </a:moveTo>
                  <a:lnTo>
                    <a:pt x="83" y="234"/>
                  </a:lnTo>
                  <a:lnTo>
                    <a:pt x="0" y="224"/>
                  </a:lnTo>
                  <a:lnTo>
                    <a:pt x="28" y="148"/>
                  </a:lnTo>
                  <a:lnTo>
                    <a:pt x="6" y="69"/>
                  </a:lnTo>
                  <a:lnTo>
                    <a:pt x="109" y="0"/>
                  </a:lnTo>
                  <a:lnTo>
                    <a:pt x="50" y="121"/>
                  </a:lnTo>
                  <a:lnTo>
                    <a:pt x="55" y="191"/>
                  </a:lnTo>
                  <a:lnTo>
                    <a:pt x="140" y="262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9" name="Freeform 26"/>
            <p:cNvSpPr>
              <a:spLocks/>
            </p:cNvSpPr>
            <p:nvPr/>
          </p:nvSpPr>
          <p:spPr bwMode="auto">
            <a:xfrm>
              <a:off x="229235" y="128270"/>
              <a:ext cx="108585" cy="111125"/>
            </a:xfrm>
            <a:custGeom>
              <a:avLst/>
              <a:gdLst>
                <a:gd name="T0" fmla="*/ 277 w 342"/>
                <a:gd name="T1" fmla="*/ 350 h 350"/>
                <a:gd name="T2" fmla="*/ 320 w 342"/>
                <a:gd name="T3" fmla="*/ 262 h 350"/>
                <a:gd name="T4" fmla="*/ 342 w 342"/>
                <a:gd name="T5" fmla="*/ 195 h 350"/>
                <a:gd name="T6" fmla="*/ 313 w 342"/>
                <a:gd name="T7" fmla="*/ 92 h 350"/>
                <a:gd name="T8" fmla="*/ 249 w 342"/>
                <a:gd name="T9" fmla="*/ 61 h 350"/>
                <a:gd name="T10" fmla="*/ 247 w 342"/>
                <a:gd name="T11" fmla="*/ 0 h 350"/>
                <a:gd name="T12" fmla="*/ 170 w 342"/>
                <a:gd name="T13" fmla="*/ 161 h 350"/>
                <a:gd name="T14" fmla="*/ 100 w 342"/>
                <a:gd name="T15" fmla="*/ 204 h 350"/>
                <a:gd name="T16" fmla="*/ 0 w 342"/>
                <a:gd name="T17" fmla="*/ 166 h 350"/>
                <a:gd name="T18" fmla="*/ 101 w 342"/>
                <a:gd name="T19" fmla="*/ 264 h 350"/>
                <a:gd name="T20" fmla="*/ 201 w 342"/>
                <a:gd name="T21" fmla="*/ 343 h 350"/>
                <a:gd name="T22" fmla="*/ 277 w 342"/>
                <a:gd name="T2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2" h="350">
                  <a:moveTo>
                    <a:pt x="277" y="350"/>
                  </a:moveTo>
                  <a:lnTo>
                    <a:pt x="320" y="262"/>
                  </a:lnTo>
                  <a:lnTo>
                    <a:pt x="342" y="195"/>
                  </a:lnTo>
                  <a:lnTo>
                    <a:pt x="313" y="92"/>
                  </a:lnTo>
                  <a:lnTo>
                    <a:pt x="249" y="61"/>
                  </a:lnTo>
                  <a:lnTo>
                    <a:pt x="247" y="0"/>
                  </a:lnTo>
                  <a:lnTo>
                    <a:pt x="170" y="161"/>
                  </a:lnTo>
                  <a:lnTo>
                    <a:pt x="100" y="204"/>
                  </a:lnTo>
                  <a:lnTo>
                    <a:pt x="0" y="166"/>
                  </a:lnTo>
                  <a:lnTo>
                    <a:pt x="101" y="264"/>
                  </a:lnTo>
                  <a:lnTo>
                    <a:pt x="201" y="343"/>
                  </a:lnTo>
                  <a:lnTo>
                    <a:pt x="277" y="350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0" name="Freeform 27"/>
            <p:cNvSpPr>
              <a:spLocks/>
            </p:cNvSpPr>
            <p:nvPr/>
          </p:nvSpPr>
          <p:spPr bwMode="auto">
            <a:xfrm>
              <a:off x="84455" y="292735"/>
              <a:ext cx="89535" cy="96520"/>
            </a:xfrm>
            <a:custGeom>
              <a:avLst/>
              <a:gdLst>
                <a:gd name="T0" fmla="*/ 241 w 282"/>
                <a:gd name="T1" fmla="*/ 271 h 303"/>
                <a:gd name="T2" fmla="*/ 282 w 282"/>
                <a:gd name="T3" fmla="*/ 176 h 303"/>
                <a:gd name="T4" fmla="*/ 277 w 282"/>
                <a:gd name="T5" fmla="*/ 109 h 303"/>
                <a:gd name="T6" fmla="*/ 220 w 282"/>
                <a:gd name="T7" fmla="*/ 41 h 303"/>
                <a:gd name="T8" fmla="*/ 158 w 282"/>
                <a:gd name="T9" fmla="*/ 48 h 303"/>
                <a:gd name="T10" fmla="*/ 138 w 282"/>
                <a:gd name="T11" fmla="*/ 0 h 303"/>
                <a:gd name="T12" fmla="*/ 131 w 282"/>
                <a:gd name="T13" fmla="*/ 171 h 303"/>
                <a:gd name="T14" fmla="*/ 91 w 282"/>
                <a:gd name="T15" fmla="*/ 245 h 303"/>
                <a:gd name="T16" fmla="*/ 0 w 282"/>
                <a:gd name="T17" fmla="*/ 265 h 303"/>
                <a:gd name="T18" fmla="*/ 112 w 282"/>
                <a:gd name="T19" fmla="*/ 293 h 303"/>
                <a:gd name="T20" fmla="*/ 217 w 282"/>
                <a:gd name="T21" fmla="*/ 303 h 303"/>
                <a:gd name="T22" fmla="*/ 241 w 282"/>
                <a:gd name="T23" fmla="*/ 271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2" h="303">
                  <a:moveTo>
                    <a:pt x="241" y="271"/>
                  </a:moveTo>
                  <a:lnTo>
                    <a:pt x="282" y="176"/>
                  </a:lnTo>
                  <a:lnTo>
                    <a:pt x="277" y="109"/>
                  </a:lnTo>
                  <a:lnTo>
                    <a:pt x="220" y="41"/>
                  </a:lnTo>
                  <a:lnTo>
                    <a:pt x="158" y="48"/>
                  </a:lnTo>
                  <a:lnTo>
                    <a:pt x="138" y="0"/>
                  </a:lnTo>
                  <a:lnTo>
                    <a:pt x="131" y="171"/>
                  </a:lnTo>
                  <a:lnTo>
                    <a:pt x="91" y="245"/>
                  </a:lnTo>
                  <a:lnTo>
                    <a:pt x="0" y="265"/>
                  </a:lnTo>
                  <a:lnTo>
                    <a:pt x="112" y="293"/>
                  </a:lnTo>
                  <a:lnTo>
                    <a:pt x="217" y="303"/>
                  </a:lnTo>
                  <a:lnTo>
                    <a:pt x="241" y="271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1" name="Freeform 28"/>
            <p:cNvSpPr>
              <a:spLocks/>
            </p:cNvSpPr>
            <p:nvPr/>
          </p:nvSpPr>
          <p:spPr bwMode="auto">
            <a:xfrm>
              <a:off x="213995" y="191770"/>
              <a:ext cx="59690" cy="45085"/>
            </a:xfrm>
            <a:custGeom>
              <a:avLst/>
              <a:gdLst>
                <a:gd name="T0" fmla="*/ 189 w 189"/>
                <a:gd name="T1" fmla="*/ 141 h 141"/>
                <a:gd name="T2" fmla="*/ 125 w 189"/>
                <a:gd name="T3" fmla="*/ 110 h 141"/>
                <a:gd name="T4" fmla="*/ 0 w 189"/>
                <a:gd name="T5" fmla="*/ 0 h 141"/>
                <a:gd name="T6" fmla="*/ 38 w 189"/>
                <a:gd name="T7" fmla="*/ 107 h 141"/>
                <a:gd name="T8" fmla="*/ 110 w 189"/>
                <a:gd name="T9" fmla="*/ 141 h 141"/>
                <a:gd name="T10" fmla="*/ 189 w 189"/>
                <a:gd name="T11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9" h="141">
                  <a:moveTo>
                    <a:pt x="189" y="141"/>
                  </a:moveTo>
                  <a:lnTo>
                    <a:pt x="125" y="110"/>
                  </a:lnTo>
                  <a:lnTo>
                    <a:pt x="0" y="0"/>
                  </a:lnTo>
                  <a:lnTo>
                    <a:pt x="38" y="107"/>
                  </a:lnTo>
                  <a:lnTo>
                    <a:pt x="110" y="141"/>
                  </a:lnTo>
                  <a:lnTo>
                    <a:pt x="189" y="141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2" name="Freeform 29"/>
            <p:cNvSpPr>
              <a:spLocks/>
            </p:cNvSpPr>
            <p:nvPr/>
          </p:nvSpPr>
          <p:spPr bwMode="auto">
            <a:xfrm>
              <a:off x="76200" y="393700"/>
              <a:ext cx="62230" cy="21590"/>
            </a:xfrm>
            <a:custGeom>
              <a:avLst/>
              <a:gdLst>
                <a:gd name="T0" fmla="*/ 195 w 195"/>
                <a:gd name="T1" fmla="*/ 17 h 67"/>
                <a:gd name="T2" fmla="*/ 135 w 195"/>
                <a:gd name="T3" fmla="*/ 24 h 67"/>
                <a:gd name="T4" fmla="*/ 0 w 195"/>
                <a:gd name="T5" fmla="*/ 0 h 67"/>
                <a:gd name="T6" fmla="*/ 65 w 195"/>
                <a:gd name="T7" fmla="*/ 67 h 67"/>
                <a:gd name="T8" fmla="*/ 134 w 195"/>
                <a:gd name="T9" fmla="*/ 58 h 67"/>
                <a:gd name="T10" fmla="*/ 195 w 195"/>
                <a:gd name="T11" fmla="*/ 1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" h="67">
                  <a:moveTo>
                    <a:pt x="195" y="17"/>
                  </a:moveTo>
                  <a:lnTo>
                    <a:pt x="135" y="24"/>
                  </a:lnTo>
                  <a:lnTo>
                    <a:pt x="0" y="0"/>
                  </a:lnTo>
                  <a:lnTo>
                    <a:pt x="65" y="67"/>
                  </a:lnTo>
                  <a:lnTo>
                    <a:pt x="134" y="58"/>
                  </a:lnTo>
                  <a:lnTo>
                    <a:pt x="195" y="17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3" name="Freeform 30"/>
            <p:cNvSpPr>
              <a:spLocks/>
            </p:cNvSpPr>
            <p:nvPr/>
          </p:nvSpPr>
          <p:spPr bwMode="auto">
            <a:xfrm>
              <a:off x="197485" y="105410"/>
              <a:ext cx="94615" cy="81915"/>
            </a:xfrm>
            <a:custGeom>
              <a:avLst/>
              <a:gdLst>
                <a:gd name="T0" fmla="*/ 298 w 298"/>
                <a:gd name="T1" fmla="*/ 115 h 256"/>
                <a:gd name="T2" fmla="*/ 253 w 298"/>
                <a:gd name="T3" fmla="*/ 43 h 256"/>
                <a:gd name="T4" fmla="*/ 163 w 298"/>
                <a:gd name="T5" fmla="*/ 0 h 256"/>
                <a:gd name="T6" fmla="*/ 60 w 298"/>
                <a:gd name="T7" fmla="*/ 50 h 256"/>
                <a:gd name="T8" fmla="*/ 2 w 298"/>
                <a:gd name="T9" fmla="*/ 89 h 256"/>
                <a:gd name="T10" fmla="*/ 0 w 298"/>
                <a:gd name="T11" fmla="*/ 256 h 256"/>
                <a:gd name="T12" fmla="*/ 22 w 298"/>
                <a:gd name="T13" fmla="*/ 148 h 256"/>
                <a:gd name="T14" fmla="*/ 77 w 298"/>
                <a:gd name="T15" fmla="*/ 77 h 256"/>
                <a:gd name="T16" fmla="*/ 177 w 298"/>
                <a:gd name="T17" fmla="*/ 57 h 256"/>
                <a:gd name="T18" fmla="*/ 246 w 298"/>
                <a:gd name="T19" fmla="*/ 179 h 256"/>
                <a:gd name="T20" fmla="*/ 298 w 298"/>
                <a:gd name="T21" fmla="*/ 11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8" h="256">
                  <a:moveTo>
                    <a:pt x="298" y="115"/>
                  </a:moveTo>
                  <a:lnTo>
                    <a:pt x="253" y="43"/>
                  </a:lnTo>
                  <a:lnTo>
                    <a:pt x="163" y="0"/>
                  </a:lnTo>
                  <a:lnTo>
                    <a:pt x="60" y="50"/>
                  </a:lnTo>
                  <a:lnTo>
                    <a:pt x="2" y="89"/>
                  </a:lnTo>
                  <a:lnTo>
                    <a:pt x="0" y="256"/>
                  </a:lnTo>
                  <a:lnTo>
                    <a:pt x="22" y="148"/>
                  </a:lnTo>
                  <a:lnTo>
                    <a:pt x="77" y="77"/>
                  </a:lnTo>
                  <a:lnTo>
                    <a:pt x="177" y="57"/>
                  </a:lnTo>
                  <a:lnTo>
                    <a:pt x="246" y="179"/>
                  </a:lnTo>
                  <a:lnTo>
                    <a:pt x="298" y="11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4" name="Freeform 31"/>
            <p:cNvSpPr>
              <a:spLocks/>
            </p:cNvSpPr>
            <p:nvPr/>
          </p:nvSpPr>
          <p:spPr bwMode="auto">
            <a:xfrm>
              <a:off x="44450" y="302260"/>
              <a:ext cx="76200" cy="96520"/>
            </a:xfrm>
            <a:custGeom>
              <a:avLst/>
              <a:gdLst>
                <a:gd name="T0" fmla="*/ 241 w 241"/>
                <a:gd name="T1" fmla="*/ 35 h 305"/>
                <a:gd name="T2" fmla="*/ 181 w 241"/>
                <a:gd name="T3" fmla="*/ 0 h 305"/>
                <a:gd name="T4" fmla="*/ 96 w 241"/>
                <a:gd name="T5" fmla="*/ 11 h 305"/>
                <a:gd name="T6" fmla="*/ 33 w 241"/>
                <a:gd name="T7" fmla="*/ 105 h 305"/>
                <a:gd name="T8" fmla="*/ 0 w 241"/>
                <a:gd name="T9" fmla="*/ 169 h 305"/>
                <a:gd name="T10" fmla="*/ 55 w 241"/>
                <a:gd name="T11" fmla="*/ 305 h 305"/>
                <a:gd name="T12" fmla="*/ 36 w 241"/>
                <a:gd name="T13" fmla="*/ 205 h 305"/>
                <a:gd name="T14" fmla="*/ 55 w 241"/>
                <a:gd name="T15" fmla="*/ 119 h 305"/>
                <a:gd name="T16" fmla="*/ 126 w 241"/>
                <a:gd name="T17" fmla="*/ 50 h 305"/>
                <a:gd name="T18" fmla="*/ 222 w 241"/>
                <a:gd name="T19" fmla="*/ 112 h 305"/>
                <a:gd name="T20" fmla="*/ 241 w 241"/>
                <a:gd name="T21" fmla="*/ 3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1" h="305">
                  <a:moveTo>
                    <a:pt x="241" y="35"/>
                  </a:moveTo>
                  <a:lnTo>
                    <a:pt x="181" y="0"/>
                  </a:lnTo>
                  <a:lnTo>
                    <a:pt x="96" y="11"/>
                  </a:lnTo>
                  <a:lnTo>
                    <a:pt x="33" y="105"/>
                  </a:lnTo>
                  <a:lnTo>
                    <a:pt x="0" y="169"/>
                  </a:lnTo>
                  <a:lnTo>
                    <a:pt x="55" y="305"/>
                  </a:lnTo>
                  <a:lnTo>
                    <a:pt x="36" y="205"/>
                  </a:lnTo>
                  <a:lnTo>
                    <a:pt x="55" y="119"/>
                  </a:lnTo>
                  <a:lnTo>
                    <a:pt x="126" y="50"/>
                  </a:lnTo>
                  <a:lnTo>
                    <a:pt x="222" y="112"/>
                  </a:lnTo>
                  <a:lnTo>
                    <a:pt x="241" y="3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5" name="Freeform 32"/>
            <p:cNvSpPr>
              <a:spLocks/>
            </p:cNvSpPr>
            <p:nvPr/>
          </p:nvSpPr>
          <p:spPr bwMode="auto">
            <a:xfrm>
              <a:off x="223520" y="146685"/>
              <a:ext cx="41910" cy="26035"/>
            </a:xfrm>
            <a:custGeom>
              <a:avLst/>
              <a:gdLst>
                <a:gd name="T0" fmla="*/ 48 w 132"/>
                <a:gd name="T1" fmla="*/ 83 h 83"/>
                <a:gd name="T2" fmla="*/ 8 w 132"/>
                <a:gd name="T3" fmla="*/ 62 h 83"/>
                <a:gd name="T4" fmla="*/ 0 w 132"/>
                <a:gd name="T5" fmla="*/ 0 h 83"/>
                <a:gd name="T6" fmla="*/ 63 w 132"/>
                <a:gd name="T7" fmla="*/ 31 h 83"/>
                <a:gd name="T8" fmla="*/ 132 w 132"/>
                <a:gd name="T9" fmla="*/ 53 h 83"/>
                <a:gd name="T10" fmla="*/ 48 w 132"/>
                <a:gd name="T1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2" h="83">
                  <a:moveTo>
                    <a:pt x="48" y="83"/>
                  </a:moveTo>
                  <a:lnTo>
                    <a:pt x="8" y="62"/>
                  </a:lnTo>
                  <a:lnTo>
                    <a:pt x="0" y="0"/>
                  </a:lnTo>
                  <a:lnTo>
                    <a:pt x="63" y="31"/>
                  </a:lnTo>
                  <a:lnTo>
                    <a:pt x="132" y="53"/>
                  </a:lnTo>
                  <a:lnTo>
                    <a:pt x="48" y="83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6" name="Freeform 33"/>
            <p:cNvSpPr>
              <a:spLocks/>
            </p:cNvSpPr>
            <p:nvPr/>
          </p:nvSpPr>
          <p:spPr bwMode="auto">
            <a:xfrm>
              <a:off x="67945" y="344170"/>
              <a:ext cx="38735" cy="22860"/>
            </a:xfrm>
            <a:custGeom>
              <a:avLst/>
              <a:gdLst>
                <a:gd name="T0" fmla="*/ 67 w 122"/>
                <a:gd name="T1" fmla="*/ 67 h 72"/>
                <a:gd name="T2" fmla="*/ 29 w 122"/>
                <a:gd name="T3" fmla="*/ 72 h 72"/>
                <a:gd name="T4" fmla="*/ 0 w 122"/>
                <a:gd name="T5" fmla="*/ 26 h 72"/>
                <a:gd name="T6" fmla="*/ 62 w 122"/>
                <a:gd name="T7" fmla="*/ 17 h 72"/>
                <a:gd name="T8" fmla="*/ 122 w 122"/>
                <a:gd name="T9" fmla="*/ 0 h 72"/>
                <a:gd name="T10" fmla="*/ 67 w 122"/>
                <a:gd name="T11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72">
                  <a:moveTo>
                    <a:pt x="67" y="67"/>
                  </a:moveTo>
                  <a:lnTo>
                    <a:pt x="29" y="72"/>
                  </a:lnTo>
                  <a:lnTo>
                    <a:pt x="0" y="26"/>
                  </a:lnTo>
                  <a:lnTo>
                    <a:pt x="62" y="17"/>
                  </a:lnTo>
                  <a:lnTo>
                    <a:pt x="122" y="0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7" name="Freeform 34"/>
            <p:cNvSpPr>
              <a:spLocks/>
            </p:cNvSpPr>
            <p:nvPr/>
          </p:nvSpPr>
          <p:spPr bwMode="auto">
            <a:xfrm>
              <a:off x="216535" y="382270"/>
              <a:ext cx="154305" cy="111760"/>
            </a:xfrm>
            <a:custGeom>
              <a:avLst/>
              <a:gdLst>
                <a:gd name="T0" fmla="*/ 348 w 485"/>
                <a:gd name="T1" fmla="*/ 263 h 351"/>
                <a:gd name="T2" fmla="*/ 442 w 485"/>
                <a:gd name="T3" fmla="*/ 231 h 351"/>
                <a:gd name="T4" fmla="*/ 485 w 485"/>
                <a:gd name="T5" fmla="*/ 143 h 351"/>
                <a:gd name="T6" fmla="*/ 445 w 485"/>
                <a:gd name="T7" fmla="*/ 103 h 351"/>
                <a:gd name="T8" fmla="*/ 444 w 485"/>
                <a:gd name="T9" fmla="*/ 24 h 351"/>
                <a:gd name="T10" fmla="*/ 397 w 485"/>
                <a:gd name="T11" fmla="*/ 0 h 351"/>
                <a:gd name="T12" fmla="*/ 385 w 485"/>
                <a:gd name="T13" fmla="*/ 103 h 351"/>
                <a:gd name="T14" fmla="*/ 303 w 485"/>
                <a:gd name="T15" fmla="*/ 231 h 351"/>
                <a:gd name="T16" fmla="*/ 179 w 485"/>
                <a:gd name="T17" fmla="*/ 241 h 351"/>
                <a:gd name="T18" fmla="*/ 115 w 485"/>
                <a:gd name="T19" fmla="*/ 208 h 351"/>
                <a:gd name="T20" fmla="*/ 54 w 485"/>
                <a:gd name="T21" fmla="*/ 110 h 351"/>
                <a:gd name="T22" fmla="*/ 67 w 485"/>
                <a:gd name="T23" fmla="*/ 186 h 351"/>
                <a:gd name="T24" fmla="*/ 148 w 485"/>
                <a:gd name="T25" fmla="*/ 263 h 351"/>
                <a:gd name="T26" fmla="*/ 79 w 485"/>
                <a:gd name="T27" fmla="*/ 241 h 351"/>
                <a:gd name="T28" fmla="*/ 0 w 485"/>
                <a:gd name="T29" fmla="*/ 201 h 351"/>
                <a:gd name="T30" fmla="*/ 85 w 485"/>
                <a:gd name="T31" fmla="*/ 293 h 351"/>
                <a:gd name="T32" fmla="*/ 165 w 485"/>
                <a:gd name="T33" fmla="*/ 351 h 351"/>
                <a:gd name="T34" fmla="*/ 260 w 485"/>
                <a:gd name="T35" fmla="*/ 318 h 351"/>
                <a:gd name="T36" fmla="*/ 332 w 485"/>
                <a:gd name="T37" fmla="*/ 334 h 351"/>
                <a:gd name="T38" fmla="*/ 337 w 485"/>
                <a:gd name="T39" fmla="*/ 324 h 351"/>
                <a:gd name="T40" fmla="*/ 348 w 485"/>
                <a:gd name="T41" fmla="*/ 298 h 351"/>
                <a:gd name="T42" fmla="*/ 354 w 485"/>
                <a:gd name="T43" fmla="*/ 274 h 351"/>
                <a:gd name="T44" fmla="*/ 348 w 485"/>
                <a:gd name="T45" fmla="*/ 263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5" h="351">
                  <a:moveTo>
                    <a:pt x="348" y="263"/>
                  </a:moveTo>
                  <a:lnTo>
                    <a:pt x="442" y="231"/>
                  </a:lnTo>
                  <a:lnTo>
                    <a:pt x="485" y="143"/>
                  </a:lnTo>
                  <a:lnTo>
                    <a:pt x="445" y="103"/>
                  </a:lnTo>
                  <a:lnTo>
                    <a:pt x="444" y="24"/>
                  </a:lnTo>
                  <a:lnTo>
                    <a:pt x="397" y="0"/>
                  </a:lnTo>
                  <a:lnTo>
                    <a:pt x="385" y="103"/>
                  </a:lnTo>
                  <a:lnTo>
                    <a:pt x="303" y="231"/>
                  </a:lnTo>
                  <a:lnTo>
                    <a:pt x="179" y="241"/>
                  </a:lnTo>
                  <a:lnTo>
                    <a:pt x="115" y="208"/>
                  </a:lnTo>
                  <a:lnTo>
                    <a:pt x="54" y="110"/>
                  </a:lnTo>
                  <a:lnTo>
                    <a:pt x="67" y="186"/>
                  </a:lnTo>
                  <a:lnTo>
                    <a:pt x="148" y="263"/>
                  </a:lnTo>
                  <a:lnTo>
                    <a:pt x="79" y="241"/>
                  </a:lnTo>
                  <a:lnTo>
                    <a:pt x="0" y="201"/>
                  </a:lnTo>
                  <a:lnTo>
                    <a:pt x="85" y="293"/>
                  </a:lnTo>
                  <a:lnTo>
                    <a:pt x="165" y="351"/>
                  </a:lnTo>
                  <a:lnTo>
                    <a:pt x="260" y="318"/>
                  </a:lnTo>
                  <a:lnTo>
                    <a:pt x="332" y="334"/>
                  </a:lnTo>
                  <a:lnTo>
                    <a:pt x="337" y="324"/>
                  </a:lnTo>
                  <a:lnTo>
                    <a:pt x="348" y="298"/>
                  </a:lnTo>
                  <a:lnTo>
                    <a:pt x="354" y="274"/>
                  </a:lnTo>
                  <a:lnTo>
                    <a:pt x="348" y="263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8" name="Freeform 35"/>
            <p:cNvSpPr>
              <a:spLocks/>
            </p:cNvSpPr>
            <p:nvPr/>
          </p:nvSpPr>
          <p:spPr bwMode="auto">
            <a:xfrm>
              <a:off x="242570" y="405765"/>
              <a:ext cx="73660" cy="46990"/>
            </a:xfrm>
            <a:custGeom>
              <a:avLst/>
              <a:gdLst>
                <a:gd name="T0" fmla="*/ 234 w 234"/>
                <a:gd name="T1" fmla="*/ 93 h 146"/>
                <a:gd name="T2" fmla="*/ 158 w 234"/>
                <a:gd name="T3" fmla="*/ 146 h 146"/>
                <a:gd name="T4" fmla="*/ 62 w 234"/>
                <a:gd name="T5" fmla="*/ 119 h 146"/>
                <a:gd name="T6" fmla="*/ 10 w 234"/>
                <a:gd name="T7" fmla="*/ 82 h 146"/>
                <a:gd name="T8" fmla="*/ 0 w 234"/>
                <a:gd name="T9" fmla="*/ 0 h 146"/>
                <a:gd name="T10" fmla="*/ 41 w 234"/>
                <a:gd name="T11" fmla="*/ 60 h 146"/>
                <a:gd name="T12" fmla="*/ 162 w 234"/>
                <a:gd name="T13" fmla="*/ 119 h 146"/>
                <a:gd name="T14" fmla="*/ 234 w 234"/>
                <a:gd name="T15" fmla="*/ 9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4" h="146">
                  <a:moveTo>
                    <a:pt x="234" y="93"/>
                  </a:moveTo>
                  <a:lnTo>
                    <a:pt x="158" y="146"/>
                  </a:lnTo>
                  <a:lnTo>
                    <a:pt x="62" y="119"/>
                  </a:lnTo>
                  <a:lnTo>
                    <a:pt x="10" y="82"/>
                  </a:lnTo>
                  <a:lnTo>
                    <a:pt x="0" y="0"/>
                  </a:lnTo>
                  <a:lnTo>
                    <a:pt x="41" y="60"/>
                  </a:lnTo>
                  <a:lnTo>
                    <a:pt x="162" y="119"/>
                  </a:lnTo>
                  <a:lnTo>
                    <a:pt x="234" y="93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9" name="Freeform 36"/>
            <p:cNvSpPr>
              <a:spLocks/>
            </p:cNvSpPr>
            <p:nvPr/>
          </p:nvSpPr>
          <p:spPr bwMode="auto">
            <a:xfrm>
              <a:off x="256540" y="377825"/>
              <a:ext cx="67310" cy="55245"/>
            </a:xfrm>
            <a:custGeom>
              <a:avLst/>
              <a:gdLst>
                <a:gd name="T0" fmla="*/ 211 w 211"/>
                <a:gd name="T1" fmla="*/ 74 h 174"/>
                <a:gd name="T2" fmla="*/ 172 w 211"/>
                <a:gd name="T3" fmla="*/ 134 h 174"/>
                <a:gd name="T4" fmla="*/ 112 w 211"/>
                <a:gd name="T5" fmla="*/ 174 h 174"/>
                <a:gd name="T6" fmla="*/ 63 w 211"/>
                <a:gd name="T7" fmla="*/ 152 h 174"/>
                <a:gd name="T8" fmla="*/ 0 w 211"/>
                <a:gd name="T9" fmla="*/ 100 h 174"/>
                <a:gd name="T10" fmla="*/ 7 w 211"/>
                <a:gd name="T11" fmla="*/ 24 h 174"/>
                <a:gd name="T12" fmla="*/ 48 w 211"/>
                <a:gd name="T13" fmla="*/ 103 h 174"/>
                <a:gd name="T14" fmla="*/ 142 w 211"/>
                <a:gd name="T15" fmla="*/ 110 h 174"/>
                <a:gd name="T16" fmla="*/ 167 w 211"/>
                <a:gd name="T17" fmla="*/ 62 h 174"/>
                <a:gd name="T18" fmla="*/ 137 w 211"/>
                <a:gd name="T19" fmla="*/ 0 h 174"/>
                <a:gd name="T20" fmla="*/ 194 w 211"/>
                <a:gd name="T21" fmla="*/ 27 h 174"/>
                <a:gd name="T22" fmla="*/ 211 w 211"/>
                <a:gd name="T23" fmla="*/ 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74">
                  <a:moveTo>
                    <a:pt x="211" y="74"/>
                  </a:moveTo>
                  <a:lnTo>
                    <a:pt x="172" y="134"/>
                  </a:lnTo>
                  <a:lnTo>
                    <a:pt x="112" y="174"/>
                  </a:lnTo>
                  <a:lnTo>
                    <a:pt x="63" y="152"/>
                  </a:lnTo>
                  <a:lnTo>
                    <a:pt x="0" y="100"/>
                  </a:lnTo>
                  <a:lnTo>
                    <a:pt x="7" y="24"/>
                  </a:lnTo>
                  <a:lnTo>
                    <a:pt x="48" y="103"/>
                  </a:lnTo>
                  <a:lnTo>
                    <a:pt x="142" y="110"/>
                  </a:lnTo>
                  <a:lnTo>
                    <a:pt x="167" y="62"/>
                  </a:lnTo>
                  <a:lnTo>
                    <a:pt x="137" y="0"/>
                  </a:lnTo>
                  <a:lnTo>
                    <a:pt x="194" y="27"/>
                  </a:lnTo>
                  <a:lnTo>
                    <a:pt x="211" y="74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0" name="Freeform 37"/>
            <p:cNvSpPr>
              <a:spLocks/>
            </p:cNvSpPr>
            <p:nvPr/>
          </p:nvSpPr>
          <p:spPr bwMode="auto">
            <a:xfrm>
              <a:off x="248285" y="345440"/>
              <a:ext cx="88265" cy="50165"/>
            </a:xfrm>
            <a:custGeom>
              <a:avLst/>
              <a:gdLst>
                <a:gd name="T0" fmla="*/ 256 w 278"/>
                <a:gd name="T1" fmla="*/ 159 h 159"/>
                <a:gd name="T2" fmla="*/ 218 w 278"/>
                <a:gd name="T3" fmla="*/ 71 h 159"/>
                <a:gd name="T4" fmla="*/ 127 w 278"/>
                <a:gd name="T5" fmla="*/ 56 h 159"/>
                <a:gd name="T6" fmla="*/ 64 w 278"/>
                <a:gd name="T7" fmla="*/ 64 h 159"/>
                <a:gd name="T8" fmla="*/ 0 w 278"/>
                <a:gd name="T9" fmla="*/ 92 h 159"/>
                <a:gd name="T10" fmla="*/ 27 w 278"/>
                <a:gd name="T11" fmla="*/ 37 h 159"/>
                <a:gd name="T12" fmla="*/ 74 w 278"/>
                <a:gd name="T13" fmla="*/ 0 h 159"/>
                <a:gd name="T14" fmla="*/ 179 w 278"/>
                <a:gd name="T15" fmla="*/ 13 h 159"/>
                <a:gd name="T16" fmla="*/ 222 w 278"/>
                <a:gd name="T17" fmla="*/ 23 h 159"/>
                <a:gd name="T18" fmla="*/ 278 w 278"/>
                <a:gd name="T19" fmla="*/ 71 h 159"/>
                <a:gd name="T20" fmla="*/ 256 w 278"/>
                <a:gd name="T21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8" h="159">
                  <a:moveTo>
                    <a:pt x="256" y="159"/>
                  </a:moveTo>
                  <a:lnTo>
                    <a:pt x="218" y="71"/>
                  </a:lnTo>
                  <a:lnTo>
                    <a:pt x="127" y="56"/>
                  </a:lnTo>
                  <a:lnTo>
                    <a:pt x="64" y="64"/>
                  </a:lnTo>
                  <a:lnTo>
                    <a:pt x="0" y="92"/>
                  </a:lnTo>
                  <a:lnTo>
                    <a:pt x="27" y="37"/>
                  </a:lnTo>
                  <a:lnTo>
                    <a:pt x="74" y="0"/>
                  </a:lnTo>
                  <a:lnTo>
                    <a:pt x="179" y="13"/>
                  </a:lnTo>
                  <a:lnTo>
                    <a:pt x="222" y="23"/>
                  </a:lnTo>
                  <a:lnTo>
                    <a:pt x="278" y="71"/>
                  </a:lnTo>
                  <a:lnTo>
                    <a:pt x="256" y="15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1" name="Freeform 38"/>
            <p:cNvSpPr>
              <a:spLocks/>
            </p:cNvSpPr>
            <p:nvPr/>
          </p:nvSpPr>
          <p:spPr bwMode="auto">
            <a:xfrm>
              <a:off x="196850" y="322580"/>
              <a:ext cx="45720" cy="114935"/>
            </a:xfrm>
            <a:custGeom>
              <a:avLst/>
              <a:gdLst>
                <a:gd name="T0" fmla="*/ 109 w 145"/>
                <a:gd name="T1" fmla="*/ 274 h 362"/>
                <a:gd name="T2" fmla="*/ 116 w 145"/>
                <a:gd name="T3" fmla="*/ 198 h 362"/>
                <a:gd name="T4" fmla="*/ 145 w 145"/>
                <a:gd name="T5" fmla="*/ 76 h 362"/>
                <a:gd name="T6" fmla="*/ 102 w 145"/>
                <a:gd name="T7" fmla="*/ 124 h 362"/>
                <a:gd name="T8" fmla="*/ 55 w 145"/>
                <a:gd name="T9" fmla="*/ 219 h 362"/>
                <a:gd name="T10" fmla="*/ 50 w 145"/>
                <a:gd name="T11" fmla="*/ 148 h 362"/>
                <a:gd name="T12" fmla="*/ 93 w 145"/>
                <a:gd name="T13" fmla="*/ 60 h 362"/>
                <a:gd name="T14" fmla="*/ 112 w 145"/>
                <a:gd name="T15" fmla="*/ 21 h 362"/>
                <a:gd name="T16" fmla="*/ 73 w 145"/>
                <a:gd name="T17" fmla="*/ 0 h 362"/>
                <a:gd name="T18" fmla="*/ 6 w 145"/>
                <a:gd name="T19" fmla="*/ 136 h 362"/>
                <a:gd name="T20" fmla="*/ 0 w 145"/>
                <a:gd name="T21" fmla="*/ 231 h 362"/>
                <a:gd name="T22" fmla="*/ 33 w 145"/>
                <a:gd name="T23" fmla="*/ 307 h 362"/>
                <a:gd name="T24" fmla="*/ 145 w 145"/>
                <a:gd name="T25" fmla="*/ 362 h 362"/>
                <a:gd name="T26" fmla="*/ 109 w 145"/>
                <a:gd name="T27" fmla="*/ 274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362">
                  <a:moveTo>
                    <a:pt x="109" y="274"/>
                  </a:moveTo>
                  <a:lnTo>
                    <a:pt x="116" y="198"/>
                  </a:lnTo>
                  <a:lnTo>
                    <a:pt x="145" y="76"/>
                  </a:lnTo>
                  <a:lnTo>
                    <a:pt x="102" y="124"/>
                  </a:lnTo>
                  <a:lnTo>
                    <a:pt x="55" y="219"/>
                  </a:lnTo>
                  <a:lnTo>
                    <a:pt x="50" y="148"/>
                  </a:lnTo>
                  <a:lnTo>
                    <a:pt x="93" y="60"/>
                  </a:lnTo>
                  <a:lnTo>
                    <a:pt x="112" y="21"/>
                  </a:lnTo>
                  <a:lnTo>
                    <a:pt x="73" y="0"/>
                  </a:lnTo>
                  <a:lnTo>
                    <a:pt x="6" y="136"/>
                  </a:lnTo>
                  <a:lnTo>
                    <a:pt x="0" y="231"/>
                  </a:lnTo>
                  <a:lnTo>
                    <a:pt x="33" y="307"/>
                  </a:lnTo>
                  <a:lnTo>
                    <a:pt x="145" y="362"/>
                  </a:lnTo>
                  <a:lnTo>
                    <a:pt x="109" y="274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2" name="Freeform 39"/>
            <p:cNvSpPr>
              <a:spLocks/>
            </p:cNvSpPr>
            <p:nvPr/>
          </p:nvSpPr>
          <p:spPr bwMode="auto">
            <a:xfrm>
              <a:off x="459740" y="347345"/>
              <a:ext cx="75565" cy="39370"/>
            </a:xfrm>
            <a:custGeom>
              <a:avLst/>
              <a:gdLst>
                <a:gd name="T0" fmla="*/ 0 w 237"/>
                <a:gd name="T1" fmla="*/ 124 h 124"/>
                <a:gd name="T2" fmla="*/ 82 w 237"/>
                <a:gd name="T3" fmla="*/ 97 h 124"/>
                <a:gd name="T4" fmla="*/ 194 w 237"/>
                <a:gd name="T5" fmla="*/ 111 h 124"/>
                <a:gd name="T6" fmla="*/ 237 w 237"/>
                <a:gd name="T7" fmla="*/ 23 h 124"/>
                <a:gd name="T8" fmla="*/ 89 w 237"/>
                <a:gd name="T9" fmla="*/ 0 h 124"/>
                <a:gd name="T10" fmla="*/ 14 w 237"/>
                <a:gd name="T11" fmla="*/ 73 h 124"/>
                <a:gd name="T12" fmla="*/ 0 w 237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7" h="124">
                  <a:moveTo>
                    <a:pt x="0" y="124"/>
                  </a:moveTo>
                  <a:lnTo>
                    <a:pt x="82" y="97"/>
                  </a:lnTo>
                  <a:lnTo>
                    <a:pt x="194" y="111"/>
                  </a:lnTo>
                  <a:lnTo>
                    <a:pt x="237" y="23"/>
                  </a:lnTo>
                  <a:lnTo>
                    <a:pt x="89" y="0"/>
                  </a:lnTo>
                  <a:lnTo>
                    <a:pt x="14" y="73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3" name="Freeform 40"/>
            <p:cNvSpPr>
              <a:spLocks/>
            </p:cNvSpPr>
            <p:nvPr/>
          </p:nvSpPr>
          <p:spPr bwMode="auto">
            <a:xfrm>
              <a:off x="393065" y="322580"/>
              <a:ext cx="52705" cy="59055"/>
            </a:xfrm>
            <a:custGeom>
              <a:avLst/>
              <a:gdLst>
                <a:gd name="T0" fmla="*/ 166 w 166"/>
                <a:gd name="T1" fmla="*/ 170 h 186"/>
                <a:gd name="T2" fmla="*/ 128 w 166"/>
                <a:gd name="T3" fmla="*/ 103 h 186"/>
                <a:gd name="T4" fmla="*/ 58 w 166"/>
                <a:gd name="T5" fmla="*/ 67 h 186"/>
                <a:gd name="T6" fmla="*/ 0 w 166"/>
                <a:gd name="T7" fmla="*/ 0 h 186"/>
                <a:gd name="T8" fmla="*/ 25 w 166"/>
                <a:gd name="T9" fmla="*/ 151 h 186"/>
                <a:gd name="T10" fmla="*/ 97 w 166"/>
                <a:gd name="T11" fmla="*/ 186 h 186"/>
                <a:gd name="T12" fmla="*/ 166 w 166"/>
                <a:gd name="T13" fmla="*/ 17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186">
                  <a:moveTo>
                    <a:pt x="166" y="170"/>
                  </a:moveTo>
                  <a:lnTo>
                    <a:pt x="128" y="103"/>
                  </a:lnTo>
                  <a:lnTo>
                    <a:pt x="58" y="67"/>
                  </a:lnTo>
                  <a:lnTo>
                    <a:pt x="0" y="0"/>
                  </a:lnTo>
                  <a:lnTo>
                    <a:pt x="25" y="151"/>
                  </a:lnTo>
                  <a:lnTo>
                    <a:pt x="97" y="186"/>
                  </a:lnTo>
                  <a:lnTo>
                    <a:pt x="166" y="170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4" name="Freeform 41"/>
            <p:cNvSpPr>
              <a:spLocks/>
            </p:cNvSpPr>
            <p:nvPr/>
          </p:nvSpPr>
          <p:spPr bwMode="auto">
            <a:xfrm>
              <a:off x="243205" y="271780"/>
              <a:ext cx="128270" cy="55245"/>
            </a:xfrm>
            <a:custGeom>
              <a:avLst/>
              <a:gdLst>
                <a:gd name="T0" fmla="*/ 403 w 403"/>
                <a:gd name="T1" fmla="*/ 137 h 174"/>
                <a:gd name="T2" fmla="*/ 233 w 403"/>
                <a:gd name="T3" fmla="*/ 36 h 174"/>
                <a:gd name="T4" fmla="*/ 142 w 403"/>
                <a:gd name="T5" fmla="*/ 0 h 174"/>
                <a:gd name="T6" fmla="*/ 0 w 403"/>
                <a:gd name="T7" fmla="*/ 48 h 174"/>
                <a:gd name="T8" fmla="*/ 113 w 403"/>
                <a:gd name="T9" fmla="*/ 143 h 174"/>
                <a:gd name="T10" fmla="*/ 237 w 403"/>
                <a:gd name="T11" fmla="*/ 174 h 174"/>
                <a:gd name="T12" fmla="*/ 403 w 403"/>
                <a:gd name="T13" fmla="*/ 13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3" h="174">
                  <a:moveTo>
                    <a:pt x="403" y="137"/>
                  </a:moveTo>
                  <a:lnTo>
                    <a:pt x="233" y="36"/>
                  </a:lnTo>
                  <a:lnTo>
                    <a:pt x="142" y="0"/>
                  </a:lnTo>
                  <a:lnTo>
                    <a:pt x="0" y="48"/>
                  </a:lnTo>
                  <a:lnTo>
                    <a:pt x="113" y="143"/>
                  </a:lnTo>
                  <a:lnTo>
                    <a:pt x="237" y="174"/>
                  </a:lnTo>
                  <a:lnTo>
                    <a:pt x="403" y="137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5" name="Freeform 42"/>
            <p:cNvSpPr>
              <a:spLocks/>
            </p:cNvSpPr>
            <p:nvPr/>
          </p:nvSpPr>
          <p:spPr bwMode="auto">
            <a:xfrm>
              <a:off x="182880" y="487045"/>
              <a:ext cx="81915" cy="68580"/>
            </a:xfrm>
            <a:custGeom>
              <a:avLst/>
              <a:gdLst>
                <a:gd name="T0" fmla="*/ 258 w 258"/>
                <a:gd name="T1" fmla="*/ 150 h 215"/>
                <a:gd name="T2" fmla="*/ 170 w 258"/>
                <a:gd name="T3" fmla="*/ 107 h 215"/>
                <a:gd name="T4" fmla="*/ 63 w 258"/>
                <a:gd name="T5" fmla="*/ 0 h 215"/>
                <a:gd name="T6" fmla="*/ 7 w 258"/>
                <a:gd name="T7" fmla="*/ 117 h 215"/>
                <a:gd name="T8" fmla="*/ 0 w 258"/>
                <a:gd name="T9" fmla="*/ 191 h 215"/>
                <a:gd name="T10" fmla="*/ 70 w 258"/>
                <a:gd name="T11" fmla="*/ 207 h 215"/>
                <a:gd name="T12" fmla="*/ 148 w 258"/>
                <a:gd name="T13" fmla="*/ 215 h 215"/>
                <a:gd name="T14" fmla="*/ 151 w 258"/>
                <a:gd name="T15" fmla="*/ 212 h 215"/>
                <a:gd name="T16" fmla="*/ 163 w 258"/>
                <a:gd name="T17" fmla="*/ 205 h 215"/>
                <a:gd name="T18" fmla="*/ 178 w 258"/>
                <a:gd name="T19" fmla="*/ 196 h 215"/>
                <a:gd name="T20" fmla="*/ 197 w 258"/>
                <a:gd name="T21" fmla="*/ 184 h 215"/>
                <a:gd name="T22" fmla="*/ 218 w 258"/>
                <a:gd name="T23" fmla="*/ 172 h 215"/>
                <a:gd name="T24" fmla="*/ 235 w 258"/>
                <a:gd name="T25" fmla="*/ 162 h 215"/>
                <a:gd name="T26" fmla="*/ 249 w 258"/>
                <a:gd name="T27" fmla="*/ 153 h 215"/>
                <a:gd name="T28" fmla="*/ 258 w 258"/>
                <a:gd name="T29" fmla="*/ 15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8" h="215">
                  <a:moveTo>
                    <a:pt x="258" y="150"/>
                  </a:moveTo>
                  <a:lnTo>
                    <a:pt x="170" y="107"/>
                  </a:lnTo>
                  <a:lnTo>
                    <a:pt x="63" y="0"/>
                  </a:lnTo>
                  <a:lnTo>
                    <a:pt x="7" y="117"/>
                  </a:lnTo>
                  <a:lnTo>
                    <a:pt x="0" y="191"/>
                  </a:lnTo>
                  <a:lnTo>
                    <a:pt x="70" y="207"/>
                  </a:lnTo>
                  <a:lnTo>
                    <a:pt x="148" y="215"/>
                  </a:lnTo>
                  <a:lnTo>
                    <a:pt x="151" y="212"/>
                  </a:lnTo>
                  <a:lnTo>
                    <a:pt x="163" y="205"/>
                  </a:lnTo>
                  <a:lnTo>
                    <a:pt x="178" y="196"/>
                  </a:lnTo>
                  <a:lnTo>
                    <a:pt x="197" y="184"/>
                  </a:lnTo>
                  <a:lnTo>
                    <a:pt x="218" y="172"/>
                  </a:lnTo>
                  <a:lnTo>
                    <a:pt x="235" y="162"/>
                  </a:lnTo>
                  <a:lnTo>
                    <a:pt x="249" y="153"/>
                  </a:lnTo>
                  <a:lnTo>
                    <a:pt x="258" y="15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6" name="Freeform 43"/>
            <p:cNvSpPr>
              <a:spLocks/>
            </p:cNvSpPr>
            <p:nvPr/>
          </p:nvSpPr>
          <p:spPr bwMode="auto">
            <a:xfrm>
              <a:off x="334645" y="516255"/>
              <a:ext cx="137795" cy="52705"/>
            </a:xfrm>
            <a:custGeom>
              <a:avLst/>
              <a:gdLst>
                <a:gd name="T0" fmla="*/ 433 w 434"/>
                <a:gd name="T1" fmla="*/ 2 h 165"/>
                <a:gd name="T2" fmla="*/ 295 w 434"/>
                <a:gd name="T3" fmla="*/ 160 h 165"/>
                <a:gd name="T4" fmla="*/ 206 w 434"/>
                <a:gd name="T5" fmla="*/ 165 h 165"/>
                <a:gd name="T6" fmla="*/ 137 w 434"/>
                <a:gd name="T7" fmla="*/ 162 h 165"/>
                <a:gd name="T8" fmla="*/ 0 w 434"/>
                <a:gd name="T9" fmla="*/ 95 h 165"/>
                <a:gd name="T10" fmla="*/ 94 w 434"/>
                <a:gd name="T11" fmla="*/ 43 h 165"/>
                <a:gd name="T12" fmla="*/ 294 w 434"/>
                <a:gd name="T13" fmla="*/ 22 h 165"/>
                <a:gd name="T14" fmla="*/ 300 w 434"/>
                <a:gd name="T15" fmla="*/ 21 h 165"/>
                <a:gd name="T16" fmla="*/ 319 w 434"/>
                <a:gd name="T17" fmla="*/ 17 h 165"/>
                <a:gd name="T18" fmla="*/ 343 w 434"/>
                <a:gd name="T19" fmla="*/ 14 h 165"/>
                <a:gd name="T20" fmla="*/ 373 w 434"/>
                <a:gd name="T21" fmla="*/ 8 h 165"/>
                <a:gd name="T22" fmla="*/ 400 w 434"/>
                <a:gd name="T23" fmla="*/ 5 h 165"/>
                <a:gd name="T24" fmla="*/ 421 w 434"/>
                <a:gd name="T25" fmla="*/ 2 h 165"/>
                <a:gd name="T26" fmla="*/ 434 w 434"/>
                <a:gd name="T27" fmla="*/ 0 h 165"/>
                <a:gd name="T28" fmla="*/ 433 w 434"/>
                <a:gd name="T29" fmla="*/ 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4" h="165">
                  <a:moveTo>
                    <a:pt x="433" y="2"/>
                  </a:moveTo>
                  <a:lnTo>
                    <a:pt x="295" y="160"/>
                  </a:lnTo>
                  <a:lnTo>
                    <a:pt x="206" y="165"/>
                  </a:lnTo>
                  <a:lnTo>
                    <a:pt x="137" y="162"/>
                  </a:lnTo>
                  <a:lnTo>
                    <a:pt x="0" y="95"/>
                  </a:lnTo>
                  <a:lnTo>
                    <a:pt x="94" y="43"/>
                  </a:lnTo>
                  <a:lnTo>
                    <a:pt x="294" y="22"/>
                  </a:lnTo>
                  <a:lnTo>
                    <a:pt x="300" y="21"/>
                  </a:lnTo>
                  <a:lnTo>
                    <a:pt x="319" y="17"/>
                  </a:lnTo>
                  <a:lnTo>
                    <a:pt x="343" y="14"/>
                  </a:lnTo>
                  <a:lnTo>
                    <a:pt x="373" y="8"/>
                  </a:lnTo>
                  <a:lnTo>
                    <a:pt x="400" y="5"/>
                  </a:lnTo>
                  <a:lnTo>
                    <a:pt x="421" y="2"/>
                  </a:lnTo>
                  <a:lnTo>
                    <a:pt x="434" y="0"/>
                  </a:lnTo>
                  <a:lnTo>
                    <a:pt x="433" y="2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7" name="Freeform 44"/>
            <p:cNvSpPr>
              <a:spLocks/>
            </p:cNvSpPr>
            <p:nvPr/>
          </p:nvSpPr>
          <p:spPr bwMode="auto">
            <a:xfrm>
              <a:off x="323850" y="63500"/>
              <a:ext cx="80010" cy="146050"/>
            </a:xfrm>
            <a:custGeom>
              <a:avLst/>
              <a:gdLst>
                <a:gd name="T0" fmla="*/ 253 w 253"/>
                <a:gd name="T1" fmla="*/ 400 h 460"/>
                <a:gd name="T2" fmla="*/ 241 w 253"/>
                <a:gd name="T3" fmla="*/ 284 h 460"/>
                <a:gd name="T4" fmla="*/ 234 w 253"/>
                <a:gd name="T5" fmla="*/ 174 h 460"/>
                <a:gd name="T6" fmla="*/ 145 w 253"/>
                <a:gd name="T7" fmla="*/ 110 h 460"/>
                <a:gd name="T8" fmla="*/ 57 w 253"/>
                <a:gd name="T9" fmla="*/ 67 h 460"/>
                <a:gd name="T10" fmla="*/ 0 w 253"/>
                <a:gd name="T11" fmla="*/ 0 h 460"/>
                <a:gd name="T12" fmla="*/ 31 w 253"/>
                <a:gd name="T13" fmla="*/ 183 h 460"/>
                <a:gd name="T14" fmla="*/ 163 w 253"/>
                <a:gd name="T15" fmla="*/ 338 h 460"/>
                <a:gd name="T16" fmla="*/ 194 w 253"/>
                <a:gd name="T17" fmla="*/ 460 h 460"/>
                <a:gd name="T18" fmla="*/ 253 w 253"/>
                <a:gd name="T19" fmla="*/ 40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460">
                  <a:moveTo>
                    <a:pt x="253" y="400"/>
                  </a:moveTo>
                  <a:lnTo>
                    <a:pt x="241" y="284"/>
                  </a:lnTo>
                  <a:lnTo>
                    <a:pt x="234" y="174"/>
                  </a:lnTo>
                  <a:lnTo>
                    <a:pt x="145" y="110"/>
                  </a:lnTo>
                  <a:lnTo>
                    <a:pt x="57" y="67"/>
                  </a:lnTo>
                  <a:lnTo>
                    <a:pt x="0" y="0"/>
                  </a:lnTo>
                  <a:lnTo>
                    <a:pt x="31" y="183"/>
                  </a:lnTo>
                  <a:lnTo>
                    <a:pt x="163" y="338"/>
                  </a:lnTo>
                  <a:lnTo>
                    <a:pt x="194" y="460"/>
                  </a:lnTo>
                  <a:lnTo>
                    <a:pt x="253" y="40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8" name="Freeform 45"/>
            <p:cNvSpPr>
              <a:spLocks/>
            </p:cNvSpPr>
            <p:nvPr/>
          </p:nvSpPr>
          <p:spPr bwMode="auto">
            <a:xfrm>
              <a:off x="357505" y="439420"/>
              <a:ext cx="100965" cy="45085"/>
            </a:xfrm>
            <a:custGeom>
              <a:avLst/>
              <a:gdLst>
                <a:gd name="T0" fmla="*/ 318 w 318"/>
                <a:gd name="T1" fmla="*/ 29 h 141"/>
                <a:gd name="T2" fmla="*/ 266 w 318"/>
                <a:gd name="T3" fmla="*/ 133 h 141"/>
                <a:gd name="T4" fmla="*/ 204 w 318"/>
                <a:gd name="T5" fmla="*/ 141 h 141"/>
                <a:gd name="T6" fmla="*/ 103 w 318"/>
                <a:gd name="T7" fmla="*/ 141 h 141"/>
                <a:gd name="T8" fmla="*/ 0 w 318"/>
                <a:gd name="T9" fmla="*/ 91 h 141"/>
                <a:gd name="T10" fmla="*/ 74 w 318"/>
                <a:gd name="T11" fmla="*/ 0 h 141"/>
                <a:gd name="T12" fmla="*/ 185 w 318"/>
                <a:gd name="T13" fmla="*/ 34 h 141"/>
                <a:gd name="T14" fmla="*/ 318 w 318"/>
                <a:gd name="T15" fmla="*/ 2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8" h="141">
                  <a:moveTo>
                    <a:pt x="318" y="29"/>
                  </a:moveTo>
                  <a:lnTo>
                    <a:pt x="266" y="133"/>
                  </a:lnTo>
                  <a:lnTo>
                    <a:pt x="204" y="141"/>
                  </a:lnTo>
                  <a:lnTo>
                    <a:pt x="103" y="141"/>
                  </a:lnTo>
                  <a:lnTo>
                    <a:pt x="0" y="91"/>
                  </a:lnTo>
                  <a:lnTo>
                    <a:pt x="74" y="0"/>
                  </a:lnTo>
                  <a:lnTo>
                    <a:pt x="185" y="34"/>
                  </a:lnTo>
                  <a:lnTo>
                    <a:pt x="318" y="29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9" name="Freeform 46"/>
            <p:cNvSpPr>
              <a:spLocks/>
            </p:cNvSpPr>
            <p:nvPr/>
          </p:nvSpPr>
          <p:spPr bwMode="auto">
            <a:xfrm>
              <a:off x="160020" y="243840"/>
              <a:ext cx="69215" cy="88265"/>
            </a:xfrm>
            <a:custGeom>
              <a:avLst/>
              <a:gdLst>
                <a:gd name="T0" fmla="*/ 214 w 218"/>
                <a:gd name="T1" fmla="*/ 153 h 277"/>
                <a:gd name="T2" fmla="*/ 218 w 218"/>
                <a:gd name="T3" fmla="*/ 65 h 277"/>
                <a:gd name="T4" fmla="*/ 146 w 218"/>
                <a:gd name="T5" fmla="*/ 31 h 277"/>
                <a:gd name="T6" fmla="*/ 77 w 218"/>
                <a:gd name="T7" fmla="*/ 27 h 277"/>
                <a:gd name="T8" fmla="*/ 22 w 218"/>
                <a:gd name="T9" fmla="*/ 0 h 277"/>
                <a:gd name="T10" fmla="*/ 3 w 218"/>
                <a:gd name="T11" fmla="*/ 100 h 277"/>
                <a:gd name="T12" fmla="*/ 0 w 218"/>
                <a:gd name="T13" fmla="*/ 186 h 277"/>
                <a:gd name="T14" fmla="*/ 104 w 218"/>
                <a:gd name="T15" fmla="*/ 277 h 277"/>
                <a:gd name="T16" fmla="*/ 153 w 218"/>
                <a:gd name="T17" fmla="*/ 241 h 277"/>
                <a:gd name="T18" fmla="*/ 156 w 218"/>
                <a:gd name="T19" fmla="*/ 237 h 277"/>
                <a:gd name="T20" fmla="*/ 165 w 218"/>
                <a:gd name="T21" fmla="*/ 227 h 277"/>
                <a:gd name="T22" fmla="*/ 175 w 218"/>
                <a:gd name="T23" fmla="*/ 212 h 277"/>
                <a:gd name="T24" fmla="*/ 189 w 218"/>
                <a:gd name="T25" fmla="*/ 196 h 277"/>
                <a:gd name="T26" fmla="*/ 201 w 218"/>
                <a:gd name="T27" fmla="*/ 179 h 277"/>
                <a:gd name="T28" fmla="*/ 209 w 218"/>
                <a:gd name="T29" fmla="*/ 165 h 277"/>
                <a:gd name="T30" fmla="*/ 214 w 218"/>
                <a:gd name="T31" fmla="*/ 156 h 277"/>
                <a:gd name="T32" fmla="*/ 214 w 218"/>
                <a:gd name="T33" fmla="*/ 153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8" h="277">
                  <a:moveTo>
                    <a:pt x="214" y="153"/>
                  </a:moveTo>
                  <a:lnTo>
                    <a:pt x="218" y="65"/>
                  </a:lnTo>
                  <a:lnTo>
                    <a:pt x="146" y="31"/>
                  </a:lnTo>
                  <a:lnTo>
                    <a:pt x="77" y="27"/>
                  </a:lnTo>
                  <a:lnTo>
                    <a:pt x="22" y="0"/>
                  </a:lnTo>
                  <a:lnTo>
                    <a:pt x="3" y="100"/>
                  </a:lnTo>
                  <a:lnTo>
                    <a:pt x="0" y="186"/>
                  </a:lnTo>
                  <a:lnTo>
                    <a:pt x="104" y="277"/>
                  </a:lnTo>
                  <a:lnTo>
                    <a:pt x="153" y="241"/>
                  </a:lnTo>
                  <a:lnTo>
                    <a:pt x="156" y="237"/>
                  </a:lnTo>
                  <a:lnTo>
                    <a:pt x="165" y="227"/>
                  </a:lnTo>
                  <a:lnTo>
                    <a:pt x="175" y="212"/>
                  </a:lnTo>
                  <a:lnTo>
                    <a:pt x="189" y="196"/>
                  </a:lnTo>
                  <a:lnTo>
                    <a:pt x="201" y="179"/>
                  </a:lnTo>
                  <a:lnTo>
                    <a:pt x="209" y="165"/>
                  </a:lnTo>
                  <a:lnTo>
                    <a:pt x="214" y="156"/>
                  </a:lnTo>
                  <a:lnTo>
                    <a:pt x="214" y="153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0" name="Freeform 47"/>
            <p:cNvSpPr>
              <a:spLocks/>
            </p:cNvSpPr>
            <p:nvPr/>
          </p:nvSpPr>
          <p:spPr bwMode="auto">
            <a:xfrm>
              <a:off x="167005" y="635000"/>
              <a:ext cx="137160" cy="53975"/>
            </a:xfrm>
            <a:custGeom>
              <a:avLst/>
              <a:gdLst>
                <a:gd name="T0" fmla="*/ 431 w 431"/>
                <a:gd name="T1" fmla="*/ 0 h 169"/>
                <a:gd name="T2" fmla="*/ 342 w 431"/>
                <a:gd name="T3" fmla="*/ 164 h 169"/>
                <a:gd name="T4" fmla="*/ 211 w 431"/>
                <a:gd name="T5" fmla="*/ 169 h 169"/>
                <a:gd name="T6" fmla="*/ 134 w 431"/>
                <a:gd name="T7" fmla="*/ 141 h 169"/>
                <a:gd name="T8" fmla="*/ 0 w 431"/>
                <a:gd name="T9" fmla="*/ 153 h 169"/>
                <a:gd name="T10" fmla="*/ 27 w 431"/>
                <a:gd name="T11" fmla="*/ 98 h 169"/>
                <a:gd name="T12" fmla="*/ 149 w 431"/>
                <a:gd name="T13" fmla="*/ 69 h 169"/>
                <a:gd name="T14" fmla="*/ 254 w 431"/>
                <a:gd name="T15" fmla="*/ 81 h 169"/>
                <a:gd name="T16" fmla="*/ 316 w 431"/>
                <a:gd name="T17" fmla="*/ 33 h 169"/>
                <a:gd name="T18" fmla="*/ 431 w 431"/>
                <a:gd name="T1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1" h="169">
                  <a:moveTo>
                    <a:pt x="431" y="0"/>
                  </a:moveTo>
                  <a:lnTo>
                    <a:pt x="342" y="164"/>
                  </a:lnTo>
                  <a:lnTo>
                    <a:pt x="211" y="169"/>
                  </a:lnTo>
                  <a:lnTo>
                    <a:pt x="134" y="141"/>
                  </a:lnTo>
                  <a:lnTo>
                    <a:pt x="0" y="153"/>
                  </a:lnTo>
                  <a:lnTo>
                    <a:pt x="27" y="98"/>
                  </a:lnTo>
                  <a:lnTo>
                    <a:pt x="149" y="69"/>
                  </a:lnTo>
                  <a:lnTo>
                    <a:pt x="254" y="81"/>
                  </a:lnTo>
                  <a:lnTo>
                    <a:pt x="316" y="33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1" name="Freeform 48"/>
            <p:cNvSpPr>
              <a:spLocks/>
            </p:cNvSpPr>
            <p:nvPr/>
          </p:nvSpPr>
          <p:spPr bwMode="auto">
            <a:xfrm>
              <a:off x="0" y="425450"/>
              <a:ext cx="143510" cy="68580"/>
            </a:xfrm>
            <a:custGeom>
              <a:avLst/>
              <a:gdLst>
                <a:gd name="T0" fmla="*/ 452 w 452"/>
                <a:gd name="T1" fmla="*/ 131 h 215"/>
                <a:gd name="T2" fmla="*/ 302 w 452"/>
                <a:gd name="T3" fmla="*/ 215 h 215"/>
                <a:gd name="T4" fmla="*/ 194 w 452"/>
                <a:gd name="T5" fmla="*/ 193 h 215"/>
                <a:gd name="T6" fmla="*/ 101 w 452"/>
                <a:gd name="T7" fmla="*/ 138 h 215"/>
                <a:gd name="T8" fmla="*/ 89 w 452"/>
                <a:gd name="T9" fmla="*/ 83 h 215"/>
                <a:gd name="T10" fmla="*/ 0 w 452"/>
                <a:gd name="T11" fmla="*/ 0 h 215"/>
                <a:gd name="T12" fmla="*/ 156 w 452"/>
                <a:gd name="T13" fmla="*/ 65 h 215"/>
                <a:gd name="T14" fmla="*/ 249 w 452"/>
                <a:gd name="T15" fmla="*/ 120 h 215"/>
                <a:gd name="T16" fmla="*/ 356 w 452"/>
                <a:gd name="T17" fmla="*/ 124 h 215"/>
                <a:gd name="T18" fmla="*/ 452 w 452"/>
                <a:gd name="T19" fmla="*/ 131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2" h="215">
                  <a:moveTo>
                    <a:pt x="452" y="131"/>
                  </a:moveTo>
                  <a:lnTo>
                    <a:pt x="302" y="215"/>
                  </a:lnTo>
                  <a:lnTo>
                    <a:pt x="194" y="193"/>
                  </a:lnTo>
                  <a:lnTo>
                    <a:pt x="101" y="138"/>
                  </a:lnTo>
                  <a:lnTo>
                    <a:pt x="89" y="83"/>
                  </a:lnTo>
                  <a:lnTo>
                    <a:pt x="0" y="0"/>
                  </a:lnTo>
                  <a:lnTo>
                    <a:pt x="156" y="65"/>
                  </a:lnTo>
                  <a:lnTo>
                    <a:pt x="249" y="120"/>
                  </a:lnTo>
                  <a:lnTo>
                    <a:pt x="356" y="124"/>
                  </a:lnTo>
                  <a:lnTo>
                    <a:pt x="452" y="131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2" name="Freeform 49"/>
            <p:cNvSpPr>
              <a:spLocks/>
            </p:cNvSpPr>
            <p:nvPr/>
          </p:nvSpPr>
          <p:spPr bwMode="auto">
            <a:xfrm>
              <a:off x="321310" y="587375"/>
              <a:ext cx="131445" cy="45085"/>
            </a:xfrm>
            <a:custGeom>
              <a:avLst/>
              <a:gdLst>
                <a:gd name="T0" fmla="*/ 415 w 415"/>
                <a:gd name="T1" fmla="*/ 24 h 141"/>
                <a:gd name="T2" fmla="*/ 272 w 415"/>
                <a:gd name="T3" fmla="*/ 72 h 141"/>
                <a:gd name="T4" fmla="*/ 169 w 415"/>
                <a:gd name="T5" fmla="*/ 141 h 141"/>
                <a:gd name="T6" fmla="*/ 97 w 415"/>
                <a:gd name="T7" fmla="*/ 126 h 141"/>
                <a:gd name="T8" fmla="*/ 0 w 415"/>
                <a:gd name="T9" fmla="*/ 77 h 141"/>
                <a:gd name="T10" fmla="*/ 43 w 415"/>
                <a:gd name="T11" fmla="*/ 50 h 141"/>
                <a:gd name="T12" fmla="*/ 231 w 415"/>
                <a:gd name="T13" fmla="*/ 33 h 141"/>
                <a:gd name="T14" fmla="*/ 306 w 415"/>
                <a:gd name="T15" fmla="*/ 0 h 141"/>
                <a:gd name="T16" fmla="*/ 415 w 415"/>
                <a:gd name="T17" fmla="*/ 24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5" h="141">
                  <a:moveTo>
                    <a:pt x="415" y="24"/>
                  </a:moveTo>
                  <a:lnTo>
                    <a:pt x="272" y="72"/>
                  </a:lnTo>
                  <a:lnTo>
                    <a:pt x="169" y="141"/>
                  </a:lnTo>
                  <a:lnTo>
                    <a:pt x="97" y="126"/>
                  </a:lnTo>
                  <a:lnTo>
                    <a:pt x="0" y="77"/>
                  </a:lnTo>
                  <a:lnTo>
                    <a:pt x="43" y="50"/>
                  </a:lnTo>
                  <a:lnTo>
                    <a:pt x="231" y="33"/>
                  </a:lnTo>
                  <a:lnTo>
                    <a:pt x="306" y="0"/>
                  </a:lnTo>
                  <a:lnTo>
                    <a:pt x="415" y="24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3" name="Freeform 50"/>
            <p:cNvSpPr>
              <a:spLocks/>
            </p:cNvSpPr>
            <p:nvPr/>
          </p:nvSpPr>
          <p:spPr bwMode="auto">
            <a:xfrm>
              <a:off x="289560" y="0"/>
              <a:ext cx="165735" cy="155575"/>
            </a:xfrm>
            <a:custGeom>
              <a:avLst/>
              <a:gdLst>
                <a:gd name="T0" fmla="*/ 87 w 520"/>
                <a:gd name="T1" fmla="*/ 359 h 489"/>
                <a:gd name="T2" fmla="*/ 135 w 520"/>
                <a:gd name="T3" fmla="*/ 422 h 489"/>
                <a:gd name="T4" fmla="*/ 192 w 520"/>
                <a:gd name="T5" fmla="*/ 469 h 489"/>
                <a:gd name="T6" fmla="*/ 271 w 520"/>
                <a:gd name="T7" fmla="*/ 489 h 489"/>
                <a:gd name="T8" fmla="*/ 376 w 520"/>
                <a:gd name="T9" fmla="*/ 479 h 489"/>
                <a:gd name="T10" fmla="*/ 402 w 520"/>
                <a:gd name="T11" fmla="*/ 405 h 489"/>
                <a:gd name="T12" fmla="*/ 453 w 520"/>
                <a:gd name="T13" fmla="*/ 360 h 489"/>
                <a:gd name="T14" fmla="*/ 520 w 520"/>
                <a:gd name="T15" fmla="*/ 303 h 489"/>
                <a:gd name="T16" fmla="*/ 471 w 520"/>
                <a:gd name="T17" fmla="*/ 241 h 489"/>
                <a:gd name="T18" fmla="*/ 483 w 520"/>
                <a:gd name="T19" fmla="*/ 197 h 489"/>
                <a:gd name="T20" fmla="*/ 484 w 520"/>
                <a:gd name="T21" fmla="*/ 71 h 489"/>
                <a:gd name="T22" fmla="*/ 366 w 520"/>
                <a:gd name="T23" fmla="*/ 71 h 489"/>
                <a:gd name="T24" fmla="*/ 285 w 520"/>
                <a:gd name="T25" fmla="*/ 31 h 489"/>
                <a:gd name="T26" fmla="*/ 242 w 520"/>
                <a:gd name="T27" fmla="*/ 0 h 489"/>
                <a:gd name="T28" fmla="*/ 202 w 520"/>
                <a:gd name="T29" fmla="*/ 60 h 489"/>
                <a:gd name="T30" fmla="*/ 134 w 520"/>
                <a:gd name="T31" fmla="*/ 57 h 489"/>
                <a:gd name="T32" fmla="*/ 63 w 520"/>
                <a:gd name="T33" fmla="*/ 60 h 489"/>
                <a:gd name="T34" fmla="*/ 0 w 520"/>
                <a:gd name="T35" fmla="*/ 169 h 489"/>
                <a:gd name="T36" fmla="*/ 25 w 520"/>
                <a:gd name="T37" fmla="*/ 240 h 489"/>
                <a:gd name="T38" fmla="*/ 1 w 520"/>
                <a:gd name="T39" fmla="*/ 288 h 489"/>
                <a:gd name="T40" fmla="*/ 87 w 520"/>
                <a:gd name="T41" fmla="*/ 359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20" h="489">
                  <a:moveTo>
                    <a:pt x="87" y="359"/>
                  </a:moveTo>
                  <a:lnTo>
                    <a:pt x="135" y="422"/>
                  </a:lnTo>
                  <a:lnTo>
                    <a:pt x="192" y="469"/>
                  </a:lnTo>
                  <a:lnTo>
                    <a:pt x="271" y="489"/>
                  </a:lnTo>
                  <a:lnTo>
                    <a:pt x="376" y="479"/>
                  </a:lnTo>
                  <a:lnTo>
                    <a:pt x="402" y="405"/>
                  </a:lnTo>
                  <a:lnTo>
                    <a:pt x="453" y="360"/>
                  </a:lnTo>
                  <a:lnTo>
                    <a:pt x="520" y="303"/>
                  </a:lnTo>
                  <a:lnTo>
                    <a:pt x="471" y="241"/>
                  </a:lnTo>
                  <a:lnTo>
                    <a:pt x="483" y="197"/>
                  </a:lnTo>
                  <a:lnTo>
                    <a:pt x="484" y="71"/>
                  </a:lnTo>
                  <a:lnTo>
                    <a:pt x="366" y="71"/>
                  </a:lnTo>
                  <a:lnTo>
                    <a:pt x="285" y="31"/>
                  </a:lnTo>
                  <a:lnTo>
                    <a:pt x="242" y="0"/>
                  </a:lnTo>
                  <a:lnTo>
                    <a:pt x="202" y="60"/>
                  </a:lnTo>
                  <a:lnTo>
                    <a:pt x="134" y="57"/>
                  </a:lnTo>
                  <a:lnTo>
                    <a:pt x="63" y="60"/>
                  </a:lnTo>
                  <a:lnTo>
                    <a:pt x="0" y="169"/>
                  </a:lnTo>
                  <a:lnTo>
                    <a:pt x="25" y="240"/>
                  </a:lnTo>
                  <a:lnTo>
                    <a:pt x="1" y="288"/>
                  </a:lnTo>
                  <a:lnTo>
                    <a:pt x="87" y="359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4" name="Freeform 51"/>
            <p:cNvSpPr>
              <a:spLocks/>
            </p:cNvSpPr>
            <p:nvPr/>
          </p:nvSpPr>
          <p:spPr bwMode="auto">
            <a:xfrm>
              <a:off x="344170" y="56515"/>
              <a:ext cx="104775" cy="98425"/>
            </a:xfrm>
            <a:custGeom>
              <a:avLst/>
              <a:gdLst>
                <a:gd name="T0" fmla="*/ 180 w 330"/>
                <a:gd name="T1" fmla="*/ 310 h 310"/>
                <a:gd name="T2" fmla="*/ 87 w 330"/>
                <a:gd name="T3" fmla="*/ 294 h 310"/>
                <a:gd name="T4" fmla="*/ 15 w 330"/>
                <a:gd name="T5" fmla="*/ 260 h 310"/>
                <a:gd name="T6" fmla="*/ 5 w 330"/>
                <a:gd name="T7" fmla="*/ 246 h 310"/>
                <a:gd name="T8" fmla="*/ 0 w 330"/>
                <a:gd name="T9" fmla="*/ 212 h 310"/>
                <a:gd name="T10" fmla="*/ 67 w 330"/>
                <a:gd name="T11" fmla="*/ 215 h 310"/>
                <a:gd name="T12" fmla="*/ 206 w 330"/>
                <a:gd name="T13" fmla="*/ 175 h 310"/>
                <a:gd name="T14" fmla="*/ 273 w 330"/>
                <a:gd name="T15" fmla="*/ 198 h 310"/>
                <a:gd name="T16" fmla="*/ 228 w 330"/>
                <a:gd name="T17" fmla="*/ 87 h 310"/>
                <a:gd name="T18" fmla="*/ 271 w 330"/>
                <a:gd name="T19" fmla="*/ 0 h 310"/>
                <a:gd name="T20" fmla="*/ 330 w 330"/>
                <a:gd name="T21" fmla="*/ 167 h 310"/>
                <a:gd name="T22" fmla="*/ 290 w 330"/>
                <a:gd name="T23" fmla="*/ 246 h 310"/>
                <a:gd name="T24" fmla="*/ 238 w 330"/>
                <a:gd name="T25" fmla="*/ 310 h 310"/>
                <a:gd name="T26" fmla="*/ 180 w 330"/>
                <a:gd name="T27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0" h="310">
                  <a:moveTo>
                    <a:pt x="180" y="310"/>
                  </a:moveTo>
                  <a:lnTo>
                    <a:pt x="87" y="294"/>
                  </a:lnTo>
                  <a:lnTo>
                    <a:pt x="15" y="260"/>
                  </a:lnTo>
                  <a:lnTo>
                    <a:pt x="5" y="246"/>
                  </a:lnTo>
                  <a:lnTo>
                    <a:pt x="0" y="212"/>
                  </a:lnTo>
                  <a:lnTo>
                    <a:pt x="67" y="215"/>
                  </a:lnTo>
                  <a:lnTo>
                    <a:pt x="206" y="175"/>
                  </a:lnTo>
                  <a:lnTo>
                    <a:pt x="273" y="198"/>
                  </a:lnTo>
                  <a:lnTo>
                    <a:pt x="228" y="87"/>
                  </a:lnTo>
                  <a:lnTo>
                    <a:pt x="271" y="0"/>
                  </a:lnTo>
                  <a:lnTo>
                    <a:pt x="330" y="167"/>
                  </a:lnTo>
                  <a:lnTo>
                    <a:pt x="290" y="246"/>
                  </a:lnTo>
                  <a:lnTo>
                    <a:pt x="238" y="310"/>
                  </a:lnTo>
                  <a:lnTo>
                    <a:pt x="180" y="310"/>
                  </a:lnTo>
                  <a:close/>
                </a:path>
              </a:pathLst>
            </a:custGeom>
            <a:solidFill>
              <a:srgbClr val="D8A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5" name="Freeform 52"/>
            <p:cNvSpPr>
              <a:spLocks/>
            </p:cNvSpPr>
            <p:nvPr/>
          </p:nvSpPr>
          <p:spPr bwMode="auto">
            <a:xfrm>
              <a:off x="361315" y="60960"/>
              <a:ext cx="45085" cy="41275"/>
            </a:xfrm>
            <a:custGeom>
              <a:avLst/>
              <a:gdLst>
                <a:gd name="T0" fmla="*/ 142 w 142"/>
                <a:gd name="T1" fmla="*/ 78 h 131"/>
                <a:gd name="T2" fmla="*/ 87 w 142"/>
                <a:gd name="T3" fmla="*/ 131 h 131"/>
                <a:gd name="T4" fmla="*/ 32 w 142"/>
                <a:gd name="T5" fmla="*/ 104 h 131"/>
                <a:gd name="T6" fmla="*/ 0 w 142"/>
                <a:gd name="T7" fmla="*/ 68 h 131"/>
                <a:gd name="T8" fmla="*/ 3 w 142"/>
                <a:gd name="T9" fmla="*/ 0 h 131"/>
                <a:gd name="T10" fmla="*/ 82 w 142"/>
                <a:gd name="T11" fmla="*/ 59 h 131"/>
                <a:gd name="T12" fmla="*/ 142 w 142"/>
                <a:gd name="T13" fmla="*/ 78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131">
                  <a:moveTo>
                    <a:pt x="142" y="78"/>
                  </a:moveTo>
                  <a:lnTo>
                    <a:pt x="87" y="131"/>
                  </a:lnTo>
                  <a:lnTo>
                    <a:pt x="32" y="104"/>
                  </a:lnTo>
                  <a:lnTo>
                    <a:pt x="0" y="68"/>
                  </a:lnTo>
                  <a:lnTo>
                    <a:pt x="3" y="0"/>
                  </a:lnTo>
                  <a:lnTo>
                    <a:pt x="82" y="59"/>
                  </a:lnTo>
                  <a:lnTo>
                    <a:pt x="142" y="78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6" name="Freeform 53"/>
            <p:cNvSpPr>
              <a:spLocks/>
            </p:cNvSpPr>
            <p:nvPr/>
          </p:nvSpPr>
          <p:spPr bwMode="auto">
            <a:xfrm>
              <a:off x="321945" y="15240"/>
              <a:ext cx="91440" cy="89535"/>
            </a:xfrm>
            <a:custGeom>
              <a:avLst/>
              <a:gdLst>
                <a:gd name="T0" fmla="*/ 129 w 289"/>
                <a:gd name="T1" fmla="*/ 281 h 281"/>
                <a:gd name="T2" fmla="*/ 65 w 289"/>
                <a:gd name="T3" fmla="*/ 192 h 281"/>
                <a:gd name="T4" fmla="*/ 0 w 289"/>
                <a:gd name="T5" fmla="*/ 161 h 281"/>
                <a:gd name="T6" fmla="*/ 83 w 289"/>
                <a:gd name="T7" fmla="*/ 73 h 281"/>
                <a:gd name="T8" fmla="*/ 117 w 289"/>
                <a:gd name="T9" fmla="*/ 0 h 281"/>
                <a:gd name="T10" fmla="*/ 205 w 289"/>
                <a:gd name="T11" fmla="*/ 43 h 281"/>
                <a:gd name="T12" fmla="*/ 289 w 289"/>
                <a:gd name="T13" fmla="*/ 54 h 281"/>
                <a:gd name="T14" fmla="*/ 261 w 289"/>
                <a:gd name="T15" fmla="*/ 111 h 281"/>
                <a:gd name="T16" fmla="*/ 162 w 289"/>
                <a:gd name="T17" fmla="*/ 71 h 281"/>
                <a:gd name="T18" fmla="*/ 107 w 289"/>
                <a:gd name="T19" fmla="*/ 83 h 281"/>
                <a:gd name="T20" fmla="*/ 76 w 289"/>
                <a:gd name="T21" fmla="*/ 147 h 281"/>
                <a:gd name="T22" fmla="*/ 115 w 289"/>
                <a:gd name="T23" fmla="*/ 226 h 281"/>
                <a:gd name="T24" fmla="*/ 129 w 289"/>
                <a:gd name="T25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9" h="281">
                  <a:moveTo>
                    <a:pt x="129" y="281"/>
                  </a:moveTo>
                  <a:lnTo>
                    <a:pt x="65" y="192"/>
                  </a:lnTo>
                  <a:lnTo>
                    <a:pt x="0" y="161"/>
                  </a:lnTo>
                  <a:lnTo>
                    <a:pt x="83" y="73"/>
                  </a:lnTo>
                  <a:lnTo>
                    <a:pt x="117" y="0"/>
                  </a:lnTo>
                  <a:lnTo>
                    <a:pt x="205" y="43"/>
                  </a:lnTo>
                  <a:lnTo>
                    <a:pt x="289" y="54"/>
                  </a:lnTo>
                  <a:lnTo>
                    <a:pt x="261" y="111"/>
                  </a:lnTo>
                  <a:lnTo>
                    <a:pt x="162" y="71"/>
                  </a:lnTo>
                  <a:lnTo>
                    <a:pt x="107" y="83"/>
                  </a:lnTo>
                  <a:lnTo>
                    <a:pt x="76" y="147"/>
                  </a:lnTo>
                  <a:lnTo>
                    <a:pt x="115" y="226"/>
                  </a:lnTo>
                  <a:lnTo>
                    <a:pt x="129" y="281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7" name="Freeform 54"/>
            <p:cNvSpPr>
              <a:spLocks/>
            </p:cNvSpPr>
            <p:nvPr/>
          </p:nvSpPr>
          <p:spPr bwMode="auto">
            <a:xfrm>
              <a:off x="400050" y="36195"/>
              <a:ext cx="27940" cy="37465"/>
            </a:xfrm>
            <a:custGeom>
              <a:avLst/>
              <a:gdLst>
                <a:gd name="T0" fmla="*/ 48 w 88"/>
                <a:gd name="T1" fmla="*/ 119 h 119"/>
                <a:gd name="T2" fmla="*/ 57 w 88"/>
                <a:gd name="T3" fmla="*/ 64 h 119"/>
                <a:gd name="T4" fmla="*/ 88 w 88"/>
                <a:gd name="T5" fmla="*/ 0 h 119"/>
                <a:gd name="T6" fmla="*/ 15 w 88"/>
                <a:gd name="T7" fmla="*/ 45 h 119"/>
                <a:gd name="T8" fmla="*/ 0 w 88"/>
                <a:gd name="T9" fmla="*/ 96 h 119"/>
                <a:gd name="T10" fmla="*/ 48 w 88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119">
                  <a:moveTo>
                    <a:pt x="48" y="119"/>
                  </a:moveTo>
                  <a:lnTo>
                    <a:pt x="57" y="64"/>
                  </a:lnTo>
                  <a:lnTo>
                    <a:pt x="88" y="0"/>
                  </a:lnTo>
                  <a:lnTo>
                    <a:pt x="15" y="45"/>
                  </a:lnTo>
                  <a:lnTo>
                    <a:pt x="0" y="96"/>
                  </a:lnTo>
                  <a:lnTo>
                    <a:pt x="48" y="119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8" name="Freeform 55"/>
            <p:cNvSpPr>
              <a:spLocks/>
            </p:cNvSpPr>
            <p:nvPr/>
          </p:nvSpPr>
          <p:spPr bwMode="auto">
            <a:xfrm>
              <a:off x="292735" y="34290"/>
              <a:ext cx="45085" cy="83185"/>
            </a:xfrm>
            <a:custGeom>
              <a:avLst/>
              <a:gdLst>
                <a:gd name="T0" fmla="*/ 141 w 141"/>
                <a:gd name="T1" fmla="*/ 262 h 262"/>
                <a:gd name="T2" fmla="*/ 84 w 141"/>
                <a:gd name="T3" fmla="*/ 234 h 262"/>
                <a:gd name="T4" fmla="*/ 0 w 141"/>
                <a:gd name="T5" fmla="*/ 222 h 262"/>
                <a:gd name="T6" fmla="*/ 27 w 141"/>
                <a:gd name="T7" fmla="*/ 148 h 262"/>
                <a:gd name="T8" fmla="*/ 7 w 141"/>
                <a:gd name="T9" fmla="*/ 67 h 262"/>
                <a:gd name="T10" fmla="*/ 108 w 141"/>
                <a:gd name="T11" fmla="*/ 0 h 262"/>
                <a:gd name="T12" fmla="*/ 52 w 141"/>
                <a:gd name="T13" fmla="*/ 119 h 262"/>
                <a:gd name="T14" fmla="*/ 57 w 141"/>
                <a:gd name="T15" fmla="*/ 191 h 262"/>
                <a:gd name="T16" fmla="*/ 141 w 141"/>
                <a:gd name="T17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" h="262">
                  <a:moveTo>
                    <a:pt x="141" y="262"/>
                  </a:moveTo>
                  <a:lnTo>
                    <a:pt x="84" y="234"/>
                  </a:lnTo>
                  <a:lnTo>
                    <a:pt x="0" y="222"/>
                  </a:lnTo>
                  <a:lnTo>
                    <a:pt x="27" y="148"/>
                  </a:lnTo>
                  <a:lnTo>
                    <a:pt x="7" y="67"/>
                  </a:lnTo>
                  <a:lnTo>
                    <a:pt x="108" y="0"/>
                  </a:lnTo>
                  <a:lnTo>
                    <a:pt x="52" y="119"/>
                  </a:lnTo>
                  <a:lnTo>
                    <a:pt x="57" y="191"/>
                  </a:lnTo>
                  <a:lnTo>
                    <a:pt x="141" y="262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9" name="Freeform 56"/>
            <p:cNvSpPr>
              <a:spLocks/>
            </p:cNvSpPr>
            <p:nvPr/>
          </p:nvSpPr>
          <p:spPr bwMode="auto">
            <a:xfrm>
              <a:off x="375285" y="499110"/>
              <a:ext cx="192405" cy="306070"/>
            </a:xfrm>
            <a:custGeom>
              <a:avLst/>
              <a:gdLst>
                <a:gd name="T0" fmla="*/ 0 w 606"/>
                <a:gd name="T1" fmla="*/ 911 h 963"/>
                <a:gd name="T2" fmla="*/ 109 w 606"/>
                <a:gd name="T3" fmla="*/ 532 h 963"/>
                <a:gd name="T4" fmla="*/ 348 w 606"/>
                <a:gd name="T5" fmla="*/ 244 h 963"/>
                <a:gd name="T6" fmla="*/ 284 w 606"/>
                <a:gd name="T7" fmla="*/ 270 h 963"/>
                <a:gd name="T8" fmla="*/ 193 w 606"/>
                <a:gd name="T9" fmla="*/ 258 h 963"/>
                <a:gd name="T10" fmla="*/ 104 w 606"/>
                <a:gd name="T11" fmla="*/ 101 h 963"/>
                <a:gd name="T12" fmla="*/ 336 w 606"/>
                <a:gd name="T13" fmla="*/ 115 h 963"/>
                <a:gd name="T14" fmla="*/ 270 w 606"/>
                <a:gd name="T15" fmla="*/ 0 h 963"/>
                <a:gd name="T16" fmla="*/ 387 w 606"/>
                <a:gd name="T17" fmla="*/ 36 h 963"/>
                <a:gd name="T18" fmla="*/ 490 w 606"/>
                <a:gd name="T19" fmla="*/ 207 h 963"/>
                <a:gd name="T20" fmla="*/ 594 w 606"/>
                <a:gd name="T21" fmla="*/ 310 h 963"/>
                <a:gd name="T22" fmla="*/ 606 w 606"/>
                <a:gd name="T23" fmla="*/ 493 h 963"/>
                <a:gd name="T24" fmla="*/ 413 w 606"/>
                <a:gd name="T25" fmla="*/ 441 h 963"/>
                <a:gd name="T26" fmla="*/ 348 w 606"/>
                <a:gd name="T27" fmla="*/ 336 h 963"/>
                <a:gd name="T28" fmla="*/ 219 w 606"/>
                <a:gd name="T29" fmla="*/ 441 h 963"/>
                <a:gd name="T30" fmla="*/ 129 w 606"/>
                <a:gd name="T31" fmla="*/ 572 h 963"/>
                <a:gd name="T32" fmla="*/ 38 w 606"/>
                <a:gd name="T33" fmla="*/ 963 h 963"/>
                <a:gd name="T34" fmla="*/ 33 w 606"/>
                <a:gd name="T35" fmla="*/ 956 h 963"/>
                <a:gd name="T36" fmla="*/ 19 w 606"/>
                <a:gd name="T37" fmla="*/ 942 h 963"/>
                <a:gd name="T38" fmla="*/ 6 w 606"/>
                <a:gd name="T39" fmla="*/ 925 h 963"/>
                <a:gd name="T40" fmla="*/ 0 w 606"/>
                <a:gd name="T41" fmla="*/ 911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963">
                  <a:moveTo>
                    <a:pt x="0" y="911"/>
                  </a:moveTo>
                  <a:lnTo>
                    <a:pt x="109" y="532"/>
                  </a:lnTo>
                  <a:lnTo>
                    <a:pt x="348" y="244"/>
                  </a:lnTo>
                  <a:lnTo>
                    <a:pt x="284" y="270"/>
                  </a:lnTo>
                  <a:lnTo>
                    <a:pt x="193" y="258"/>
                  </a:lnTo>
                  <a:lnTo>
                    <a:pt x="104" y="101"/>
                  </a:lnTo>
                  <a:lnTo>
                    <a:pt x="336" y="115"/>
                  </a:lnTo>
                  <a:lnTo>
                    <a:pt x="270" y="0"/>
                  </a:lnTo>
                  <a:lnTo>
                    <a:pt x="387" y="36"/>
                  </a:lnTo>
                  <a:lnTo>
                    <a:pt x="490" y="207"/>
                  </a:lnTo>
                  <a:lnTo>
                    <a:pt x="594" y="310"/>
                  </a:lnTo>
                  <a:lnTo>
                    <a:pt x="606" y="493"/>
                  </a:lnTo>
                  <a:lnTo>
                    <a:pt x="413" y="441"/>
                  </a:lnTo>
                  <a:lnTo>
                    <a:pt x="348" y="336"/>
                  </a:lnTo>
                  <a:lnTo>
                    <a:pt x="219" y="441"/>
                  </a:lnTo>
                  <a:lnTo>
                    <a:pt x="129" y="572"/>
                  </a:lnTo>
                  <a:lnTo>
                    <a:pt x="38" y="963"/>
                  </a:lnTo>
                  <a:lnTo>
                    <a:pt x="33" y="956"/>
                  </a:lnTo>
                  <a:lnTo>
                    <a:pt x="19" y="942"/>
                  </a:lnTo>
                  <a:lnTo>
                    <a:pt x="6" y="925"/>
                  </a:lnTo>
                  <a:lnTo>
                    <a:pt x="0" y="911"/>
                  </a:lnTo>
                  <a:close/>
                </a:path>
              </a:pathLst>
            </a:custGeom>
            <a:solidFill>
              <a:srgbClr val="00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0" name="Freeform 57"/>
            <p:cNvSpPr>
              <a:spLocks/>
            </p:cNvSpPr>
            <p:nvPr/>
          </p:nvSpPr>
          <p:spPr bwMode="auto">
            <a:xfrm>
              <a:off x="482600" y="462280"/>
              <a:ext cx="125730" cy="140970"/>
            </a:xfrm>
            <a:custGeom>
              <a:avLst/>
              <a:gdLst>
                <a:gd name="T0" fmla="*/ 2 w 397"/>
                <a:gd name="T1" fmla="*/ 317 h 445"/>
                <a:gd name="T2" fmla="*/ 92 w 397"/>
                <a:gd name="T3" fmla="*/ 404 h 445"/>
                <a:gd name="T4" fmla="*/ 174 w 397"/>
                <a:gd name="T5" fmla="*/ 445 h 445"/>
                <a:gd name="T6" fmla="*/ 287 w 397"/>
                <a:gd name="T7" fmla="*/ 390 h 445"/>
                <a:gd name="T8" fmla="*/ 356 w 397"/>
                <a:gd name="T9" fmla="*/ 366 h 445"/>
                <a:gd name="T10" fmla="*/ 315 w 397"/>
                <a:gd name="T11" fmla="*/ 328 h 445"/>
                <a:gd name="T12" fmla="*/ 380 w 397"/>
                <a:gd name="T13" fmla="*/ 310 h 445"/>
                <a:gd name="T14" fmla="*/ 397 w 397"/>
                <a:gd name="T15" fmla="*/ 250 h 445"/>
                <a:gd name="T16" fmla="*/ 377 w 397"/>
                <a:gd name="T17" fmla="*/ 173 h 445"/>
                <a:gd name="T18" fmla="*/ 392 w 397"/>
                <a:gd name="T19" fmla="*/ 124 h 445"/>
                <a:gd name="T20" fmla="*/ 303 w 397"/>
                <a:gd name="T21" fmla="*/ 73 h 445"/>
                <a:gd name="T22" fmla="*/ 287 w 397"/>
                <a:gd name="T23" fmla="*/ 5 h 445"/>
                <a:gd name="T24" fmla="*/ 167 w 397"/>
                <a:gd name="T25" fmla="*/ 30 h 445"/>
                <a:gd name="T26" fmla="*/ 107 w 397"/>
                <a:gd name="T27" fmla="*/ 0 h 445"/>
                <a:gd name="T28" fmla="*/ 95 w 397"/>
                <a:gd name="T29" fmla="*/ 36 h 445"/>
                <a:gd name="T30" fmla="*/ 26 w 397"/>
                <a:gd name="T31" fmla="*/ 152 h 445"/>
                <a:gd name="T32" fmla="*/ 0 w 397"/>
                <a:gd name="T33" fmla="*/ 266 h 445"/>
                <a:gd name="T34" fmla="*/ 2 w 397"/>
                <a:gd name="T35" fmla="*/ 317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7" h="445">
                  <a:moveTo>
                    <a:pt x="2" y="317"/>
                  </a:moveTo>
                  <a:lnTo>
                    <a:pt x="92" y="404"/>
                  </a:lnTo>
                  <a:lnTo>
                    <a:pt x="174" y="445"/>
                  </a:lnTo>
                  <a:lnTo>
                    <a:pt x="287" y="390"/>
                  </a:lnTo>
                  <a:lnTo>
                    <a:pt x="356" y="366"/>
                  </a:lnTo>
                  <a:lnTo>
                    <a:pt x="315" y="328"/>
                  </a:lnTo>
                  <a:lnTo>
                    <a:pt x="380" y="310"/>
                  </a:lnTo>
                  <a:lnTo>
                    <a:pt x="397" y="250"/>
                  </a:lnTo>
                  <a:lnTo>
                    <a:pt x="377" y="173"/>
                  </a:lnTo>
                  <a:lnTo>
                    <a:pt x="392" y="124"/>
                  </a:lnTo>
                  <a:lnTo>
                    <a:pt x="303" y="73"/>
                  </a:lnTo>
                  <a:lnTo>
                    <a:pt x="287" y="5"/>
                  </a:lnTo>
                  <a:lnTo>
                    <a:pt x="167" y="30"/>
                  </a:lnTo>
                  <a:lnTo>
                    <a:pt x="107" y="0"/>
                  </a:lnTo>
                  <a:lnTo>
                    <a:pt x="95" y="36"/>
                  </a:lnTo>
                  <a:lnTo>
                    <a:pt x="26" y="152"/>
                  </a:lnTo>
                  <a:lnTo>
                    <a:pt x="0" y="266"/>
                  </a:lnTo>
                  <a:lnTo>
                    <a:pt x="2" y="317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1" name="Freeform 58"/>
            <p:cNvSpPr>
              <a:spLocks/>
            </p:cNvSpPr>
            <p:nvPr/>
          </p:nvSpPr>
          <p:spPr bwMode="auto">
            <a:xfrm>
              <a:off x="495300" y="501015"/>
              <a:ext cx="98425" cy="100330"/>
            </a:xfrm>
            <a:custGeom>
              <a:avLst/>
              <a:gdLst>
                <a:gd name="T0" fmla="*/ 22 w 309"/>
                <a:gd name="T1" fmla="*/ 215 h 315"/>
                <a:gd name="T2" fmla="*/ 89 w 309"/>
                <a:gd name="T3" fmla="*/ 293 h 315"/>
                <a:gd name="T4" fmla="*/ 153 w 309"/>
                <a:gd name="T5" fmla="*/ 315 h 315"/>
                <a:gd name="T6" fmla="*/ 239 w 309"/>
                <a:gd name="T7" fmla="*/ 289 h 315"/>
                <a:gd name="T8" fmla="*/ 256 w 309"/>
                <a:gd name="T9" fmla="*/ 231 h 315"/>
                <a:gd name="T10" fmla="*/ 309 w 309"/>
                <a:gd name="T11" fmla="*/ 231 h 315"/>
                <a:gd name="T12" fmla="*/ 156 w 309"/>
                <a:gd name="T13" fmla="*/ 156 h 315"/>
                <a:gd name="T14" fmla="*/ 106 w 309"/>
                <a:gd name="T15" fmla="*/ 89 h 315"/>
                <a:gd name="T16" fmla="*/ 123 w 309"/>
                <a:gd name="T17" fmla="*/ 0 h 315"/>
                <a:gd name="T18" fmla="*/ 53 w 309"/>
                <a:gd name="T19" fmla="*/ 88 h 315"/>
                <a:gd name="T20" fmla="*/ 0 w 309"/>
                <a:gd name="T21" fmla="*/ 181 h 315"/>
                <a:gd name="T22" fmla="*/ 22 w 309"/>
                <a:gd name="T23" fmla="*/ 215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9" h="315">
                  <a:moveTo>
                    <a:pt x="22" y="215"/>
                  </a:moveTo>
                  <a:lnTo>
                    <a:pt x="89" y="293"/>
                  </a:lnTo>
                  <a:lnTo>
                    <a:pt x="153" y="315"/>
                  </a:lnTo>
                  <a:lnTo>
                    <a:pt x="239" y="289"/>
                  </a:lnTo>
                  <a:lnTo>
                    <a:pt x="256" y="231"/>
                  </a:lnTo>
                  <a:lnTo>
                    <a:pt x="309" y="231"/>
                  </a:lnTo>
                  <a:lnTo>
                    <a:pt x="156" y="156"/>
                  </a:lnTo>
                  <a:lnTo>
                    <a:pt x="106" y="89"/>
                  </a:lnTo>
                  <a:lnTo>
                    <a:pt x="123" y="0"/>
                  </a:lnTo>
                  <a:lnTo>
                    <a:pt x="53" y="88"/>
                  </a:lnTo>
                  <a:lnTo>
                    <a:pt x="0" y="181"/>
                  </a:lnTo>
                  <a:lnTo>
                    <a:pt x="22" y="215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2" name="Freeform 59"/>
            <p:cNvSpPr>
              <a:spLocks/>
            </p:cNvSpPr>
            <p:nvPr/>
          </p:nvSpPr>
          <p:spPr bwMode="auto">
            <a:xfrm>
              <a:off x="488315" y="487045"/>
              <a:ext cx="34290" cy="53340"/>
            </a:xfrm>
            <a:custGeom>
              <a:avLst/>
              <a:gdLst>
                <a:gd name="T0" fmla="*/ 12 w 109"/>
                <a:gd name="T1" fmla="*/ 169 h 169"/>
                <a:gd name="T2" fmla="*/ 31 w 109"/>
                <a:gd name="T3" fmla="*/ 110 h 169"/>
                <a:gd name="T4" fmla="*/ 109 w 109"/>
                <a:gd name="T5" fmla="*/ 0 h 169"/>
                <a:gd name="T6" fmla="*/ 19 w 109"/>
                <a:gd name="T7" fmla="*/ 33 h 169"/>
                <a:gd name="T8" fmla="*/ 0 w 109"/>
                <a:gd name="T9" fmla="*/ 95 h 169"/>
                <a:gd name="T10" fmla="*/ 12 w 109"/>
                <a:gd name="T1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169">
                  <a:moveTo>
                    <a:pt x="12" y="169"/>
                  </a:moveTo>
                  <a:lnTo>
                    <a:pt x="31" y="110"/>
                  </a:lnTo>
                  <a:lnTo>
                    <a:pt x="109" y="0"/>
                  </a:lnTo>
                  <a:lnTo>
                    <a:pt x="19" y="33"/>
                  </a:lnTo>
                  <a:lnTo>
                    <a:pt x="0" y="95"/>
                  </a:lnTo>
                  <a:lnTo>
                    <a:pt x="12" y="16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3" name="Freeform 60"/>
            <p:cNvSpPr>
              <a:spLocks/>
            </p:cNvSpPr>
            <p:nvPr/>
          </p:nvSpPr>
          <p:spPr bwMode="auto">
            <a:xfrm>
              <a:off x="525145" y="471805"/>
              <a:ext cx="78740" cy="87630"/>
            </a:xfrm>
            <a:custGeom>
              <a:avLst/>
              <a:gdLst>
                <a:gd name="T0" fmla="*/ 169 w 248"/>
                <a:gd name="T1" fmla="*/ 275 h 275"/>
                <a:gd name="T2" fmla="*/ 224 w 248"/>
                <a:gd name="T3" fmla="*/ 236 h 275"/>
                <a:gd name="T4" fmla="*/ 248 w 248"/>
                <a:gd name="T5" fmla="*/ 155 h 275"/>
                <a:gd name="T6" fmla="*/ 190 w 248"/>
                <a:gd name="T7" fmla="*/ 62 h 275"/>
                <a:gd name="T8" fmla="*/ 145 w 248"/>
                <a:gd name="T9" fmla="*/ 5 h 275"/>
                <a:gd name="T10" fmla="*/ 0 w 248"/>
                <a:gd name="T11" fmla="*/ 0 h 275"/>
                <a:gd name="T12" fmla="*/ 97 w 248"/>
                <a:gd name="T13" fmla="*/ 24 h 275"/>
                <a:gd name="T14" fmla="*/ 169 w 248"/>
                <a:gd name="T15" fmla="*/ 75 h 275"/>
                <a:gd name="T16" fmla="*/ 202 w 248"/>
                <a:gd name="T17" fmla="*/ 165 h 275"/>
                <a:gd name="T18" fmla="*/ 107 w 248"/>
                <a:gd name="T19" fmla="*/ 227 h 275"/>
                <a:gd name="T20" fmla="*/ 169 w 248"/>
                <a:gd name="T21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8" h="275">
                  <a:moveTo>
                    <a:pt x="169" y="275"/>
                  </a:moveTo>
                  <a:lnTo>
                    <a:pt x="224" y="236"/>
                  </a:lnTo>
                  <a:lnTo>
                    <a:pt x="248" y="155"/>
                  </a:lnTo>
                  <a:lnTo>
                    <a:pt x="190" y="62"/>
                  </a:lnTo>
                  <a:lnTo>
                    <a:pt x="145" y="5"/>
                  </a:lnTo>
                  <a:lnTo>
                    <a:pt x="0" y="0"/>
                  </a:lnTo>
                  <a:lnTo>
                    <a:pt x="97" y="24"/>
                  </a:lnTo>
                  <a:lnTo>
                    <a:pt x="169" y="75"/>
                  </a:lnTo>
                  <a:lnTo>
                    <a:pt x="202" y="165"/>
                  </a:lnTo>
                  <a:lnTo>
                    <a:pt x="107" y="227"/>
                  </a:lnTo>
                  <a:lnTo>
                    <a:pt x="169" y="27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4" name="Freeform 61"/>
            <p:cNvSpPr>
              <a:spLocks/>
            </p:cNvSpPr>
            <p:nvPr/>
          </p:nvSpPr>
          <p:spPr bwMode="auto">
            <a:xfrm>
              <a:off x="543560" y="496570"/>
              <a:ext cx="20955" cy="38100"/>
            </a:xfrm>
            <a:custGeom>
              <a:avLst/>
              <a:gdLst>
                <a:gd name="T0" fmla="*/ 0 w 65"/>
                <a:gd name="T1" fmla="*/ 39 h 119"/>
                <a:gd name="T2" fmla="*/ 12 w 65"/>
                <a:gd name="T3" fmla="*/ 7 h 119"/>
                <a:gd name="T4" fmla="*/ 65 w 65"/>
                <a:gd name="T5" fmla="*/ 0 h 119"/>
                <a:gd name="T6" fmla="*/ 48 w 65"/>
                <a:gd name="T7" fmla="*/ 55 h 119"/>
                <a:gd name="T8" fmla="*/ 38 w 65"/>
                <a:gd name="T9" fmla="*/ 119 h 119"/>
                <a:gd name="T10" fmla="*/ 0 w 65"/>
                <a:gd name="T11" fmla="*/ 3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119">
                  <a:moveTo>
                    <a:pt x="0" y="39"/>
                  </a:moveTo>
                  <a:lnTo>
                    <a:pt x="12" y="7"/>
                  </a:lnTo>
                  <a:lnTo>
                    <a:pt x="65" y="0"/>
                  </a:lnTo>
                  <a:lnTo>
                    <a:pt x="48" y="55"/>
                  </a:lnTo>
                  <a:lnTo>
                    <a:pt x="38" y="11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5" name="Freeform 62"/>
            <p:cNvSpPr>
              <a:spLocks/>
            </p:cNvSpPr>
            <p:nvPr/>
          </p:nvSpPr>
          <p:spPr bwMode="auto">
            <a:xfrm>
              <a:off x="244475" y="793115"/>
              <a:ext cx="273050" cy="47625"/>
            </a:xfrm>
            <a:custGeom>
              <a:avLst/>
              <a:gdLst>
                <a:gd name="T0" fmla="*/ 155 w 859"/>
                <a:gd name="T1" fmla="*/ 64 h 150"/>
                <a:gd name="T2" fmla="*/ 211 w 859"/>
                <a:gd name="T3" fmla="*/ 64 h 150"/>
                <a:gd name="T4" fmla="*/ 263 w 859"/>
                <a:gd name="T5" fmla="*/ 64 h 150"/>
                <a:gd name="T6" fmla="*/ 313 w 859"/>
                <a:gd name="T7" fmla="*/ 64 h 150"/>
                <a:gd name="T8" fmla="*/ 359 w 859"/>
                <a:gd name="T9" fmla="*/ 64 h 150"/>
                <a:gd name="T10" fmla="*/ 402 w 859"/>
                <a:gd name="T11" fmla="*/ 64 h 150"/>
                <a:gd name="T12" fmla="*/ 443 w 859"/>
                <a:gd name="T13" fmla="*/ 64 h 150"/>
                <a:gd name="T14" fmla="*/ 485 w 859"/>
                <a:gd name="T15" fmla="*/ 62 h 150"/>
                <a:gd name="T16" fmla="*/ 524 w 859"/>
                <a:gd name="T17" fmla="*/ 60 h 150"/>
                <a:gd name="T18" fmla="*/ 562 w 859"/>
                <a:gd name="T19" fmla="*/ 57 h 150"/>
                <a:gd name="T20" fmla="*/ 602 w 859"/>
                <a:gd name="T21" fmla="*/ 54 h 150"/>
                <a:gd name="T22" fmla="*/ 641 w 859"/>
                <a:gd name="T23" fmla="*/ 48 h 150"/>
                <a:gd name="T24" fmla="*/ 681 w 859"/>
                <a:gd name="T25" fmla="*/ 42 h 150"/>
                <a:gd name="T26" fmla="*/ 722 w 859"/>
                <a:gd name="T27" fmla="*/ 35 h 150"/>
                <a:gd name="T28" fmla="*/ 765 w 859"/>
                <a:gd name="T29" fmla="*/ 24 h 150"/>
                <a:gd name="T30" fmla="*/ 811 w 859"/>
                <a:gd name="T31" fmla="*/ 14 h 150"/>
                <a:gd name="T32" fmla="*/ 859 w 859"/>
                <a:gd name="T33" fmla="*/ 0 h 150"/>
                <a:gd name="T34" fmla="*/ 837 w 859"/>
                <a:gd name="T35" fmla="*/ 90 h 150"/>
                <a:gd name="T36" fmla="*/ 782 w 859"/>
                <a:gd name="T37" fmla="*/ 102 h 150"/>
                <a:gd name="T38" fmla="*/ 727 w 859"/>
                <a:gd name="T39" fmla="*/ 112 h 150"/>
                <a:gd name="T40" fmla="*/ 670 w 859"/>
                <a:gd name="T41" fmla="*/ 123 h 150"/>
                <a:gd name="T42" fmla="*/ 615 w 859"/>
                <a:gd name="T43" fmla="*/ 129 h 150"/>
                <a:gd name="T44" fmla="*/ 559 w 859"/>
                <a:gd name="T45" fmla="*/ 136 h 150"/>
                <a:gd name="T46" fmla="*/ 504 w 859"/>
                <a:gd name="T47" fmla="*/ 141 h 150"/>
                <a:gd name="T48" fmla="*/ 449 w 859"/>
                <a:gd name="T49" fmla="*/ 145 h 150"/>
                <a:gd name="T50" fmla="*/ 395 w 859"/>
                <a:gd name="T51" fmla="*/ 148 h 150"/>
                <a:gd name="T52" fmla="*/ 342 w 859"/>
                <a:gd name="T53" fmla="*/ 148 h 150"/>
                <a:gd name="T54" fmla="*/ 292 w 859"/>
                <a:gd name="T55" fmla="*/ 150 h 150"/>
                <a:gd name="T56" fmla="*/ 242 w 859"/>
                <a:gd name="T57" fmla="*/ 148 h 150"/>
                <a:gd name="T58" fmla="*/ 196 w 859"/>
                <a:gd name="T59" fmla="*/ 147 h 150"/>
                <a:gd name="T60" fmla="*/ 151 w 859"/>
                <a:gd name="T61" fmla="*/ 143 h 150"/>
                <a:gd name="T62" fmla="*/ 110 w 859"/>
                <a:gd name="T63" fmla="*/ 140 h 150"/>
                <a:gd name="T64" fmla="*/ 72 w 859"/>
                <a:gd name="T65" fmla="*/ 135 h 150"/>
                <a:gd name="T66" fmla="*/ 38 w 859"/>
                <a:gd name="T67" fmla="*/ 129 h 150"/>
                <a:gd name="T68" fmla="*/ 0 w 859"/>
                <a:gd name="T69" fmla="*/ 52 h 150"/>
                <a:gd name="T70" fmla="*/ 155 w 859"/>
                <a:gd name="T71" fmla="*/ 6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59" h="150">
                  <a:moveTo>
                    <a:pt x="155" y="64"/>
                  </a:moveTo>
                  <a:lnTo>
                    <a:pt x="211" y="64"/>
                  </a:lnTo>
                  <a:lnTo>
                    <a:pt x="263" y="64"/>
                  </a:lnTo>
                  <a:lnTo>
                    <a:pt x="313" y="64"/>
                  </a:lnTo>
                  <a:lnTo>
                    <a:pt x="359" y="64"/>
                  </a:lnTo>
                  <a:lnTo>
                    <a:pt x="402" y="64"/>
                  </a:lnTo>
                  <a:lnTo>
                    <a:pt x="443" y="64"/>
                  </a:lnTo>
                  <a:lnTo>
                    <a:pt x="485" y="62"/>
                  </a:lnTo>
                  <a:lnTo>
                    <a:pt x="524" y="60"/>
                  </a:lnTo>
                  <a:lnTo>
                    <a:pt x="562" y="57"/>
                  </a:lnTo>
                  <a:lnTo>
                    <a:pt x="602" y="54"/>
                  </a:lnTo>
                  <a:lnTo>
                    <a:pt x="641" y="48"/>
                  </a:lnTo>
                  <a:lnTo>
                    <a:pt x="681" y="42"/>
                  </a:lnTo>
                  <a:lnTo>
                    <a:pt x="722" y="35"/>
                  </a:lnTo>
                  <a:lnTo>
                    <a:pt x="765" y="24"/>
                  </a:lnTo>
                  <a:lnTo>
                    <a:pt x="811" y="14"/>
                  </a:lnTo>
                  <a:lnTo>
                    <a:pt x="859" y="0"/>
                  </a:lnTo>
                  <a:lnTo>
                    <a:pt x="837" y="90"/>
                  </a:lnTo>
                  <a:lnTo>
                    <a:pt x="782" y="102"/>
                  </a:lnTo>
                  <a:lnTo>
                    <a:pt x="727" y="112"/>
                  </a:lnTo>
                  <a:lnTo>
                    <a:pt x="670" y="123"/>
                  </a:lnTo>
                  <a:lnTo>
                    <a:pt x="615" y="129"/>
                  </a:lnTo>
                  <a:lnTo>
                    <a:pt x="559" y="136"/>
                  </a:lnTo>
                  <a:lnTo>
                    <a:pt x="504" y="141"/>
                  </a:lnTo>
                  <a:lnTo>
                    <a:pt x="449" y="145"/>
                  </a:lnTo>
                  <a:lnTo>
                    <a:pt x="395" y="148"/>
                  </a:lnTo>
                  <a:lnTo>
                    <a:pt x="342" y="148"/>
                  </a:lnTo>
                  <a:lnTo>
                    <a:pt x="292" y="150"/>
                  </a:lnTo>
                  <a:lnTo>
                    <a:pt x="242" y="148"/>
                  </a:lnTo>
                  <a:lnTo>
                    <a:pt x="196" y="147"/>
                  </a:lnTo>
                  <a:lnTo>
                    <a:pt x="151" y="143"/>
                  </a:lnTo>
                  <a:lnTo>
                    <a:pt x="110" y="140"/>
                  </a:lnTo>
                  <a:lnTo>
                    <a:pt x="72" y="135"/>
                  </a:lnTo>
                  <a:lnTo>
                    <a:pt x="38" y="129"/>
                  </a:lnTo>
                  <a:lnTo>
                    <a:pt x="0" y="52"/>
                  </a:lnTo>
                  <a:lnTo>
                    <a:pt x="155" y="64"/>
                  </a:lnTo>
                  <a:close/>
                </a:path>
              </a:pathLst>
            </a:custGeom>
            <a:solidFill>
              <a:srgbClr val="AA8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6" name="Freeform 63"/>
            <p:cNvSpPr>
              <a:spLocks/>
            </p:cNvSpPr>
            <p:nvPr/>
          </p:nvSpPr>
          <p:spPr bwMode="auto">
            <a:xfrm>
              <a:off x="346710" y="812800"/>
              <a:ext cx="81915" cy="25400"/>
            </a:xfrm>
            <a:custGeom>
              <a:avLst/>
              <a:gdLst>
                <a:gd name="T0" fmla="*/ 0 w 258"/>
                <a:gd name="T1" fmla="*/ 0 h 79"/>
                <a:gd name="T2" fmla="*/ 258 w 258"/>
                <a:gd name="T3" fmla="*/ 0 h 79"/>
                <a:gd name="T4" fmla="*/ 258 w 258"/>
                <a:gd name="T5" fmla="*/ 72 h 79"/>
                <a:gd name="T6" fmla="*/ 11 w 258"/>
                <a:gd name="T7" fmla="*/ 79 h 79"/>
                <a:gd name="T8" fmla="*/ 0 w 258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8" h="79">
                  <a:moveTo>
                    <a:pt x="0" y="0"/>
                  </a:moveTo>
                  <a:lnTo>
                    <a:pt x="258" y="0"/>
                  </a:lnTo>
                  <a:lnTo>
                    <a:pt x="258" y="72"/>
                  </a:lnTo>
                  <a:lnTo>
                    <a:pt x="11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7" name="Freeform 64"/>
            <p:cNvSpPr>
              <a:spLocks/>
            </p:cNvSpPr>
            <p:nvPr/>
          </p:nvSpPr>
          <p:spPr bwMode="auto">
            <a:xfrm>
              <a:off x="293370" y="854710"/>
              <a:ext cx="175895" cy="120015"/>
            </a:xfrm>
            <a:custGeom>
              <a:avLst/>
              <a:gdLst>
                <a:gd name="T0" fmla="*/ 553 w 553"/>
                <a:gd name="T1" fmla="*/ 0 h 377"/>
                <a:gd name="T2" fmla="*/ 490 w 553"/>
                <a:gd name="T3" fmla="*/ 334 h 377"/>
                <a:gd name="T4" fmla="*/ 460 w 553"/>
                <a:gd name="T5" fmla="*/ 346 h 377"/>
                <a:gd name="T6" fmla="*/ 429 w 553"/>
                <a:gd name="T7" fmla="*/ 357 h 377"/>
                <a:gd name="T8" fmla="*/ 398 w 553"/>
                <a:gd name="T9" fmla="*/ 364 h 377"/>
                <a:gd name="T10" fmla="*/ 368 w 553"/>
                <a:gd name="T11" fmla="*/ 370 h 377"/>
                <a:gd name="T12" fmla="*/ 337 w 553"/>
                <a:gd name="T13" fmla="*/ 374 h 377"/>
                <a:gd name="T14" fmla="*/ 306 w 553"/>
                <a:gd name="T15" fmla="*/ 376 h 377"/>
                <a:gd name="T16" fmla="*/ 275 w 553"/>
                <a:gd name="T17" fmla="*/ 377 h 377"/>
                <a:gd name="T18" fmla="*/ 245 w 553"/>
                <a:gd name="T19" fmla="*/ 377 h 377"/>
                <a:gd name="T20" fmla="*/ 218 w 553"/>
                <a:gd name="T21" fmla="*/ 376 h 377"/>
                <a:gd name="T22" fmla="*/ 190 w 553"/>
                <a:gd name="T23" fmla="*/ 374 h 377"/>
                <a:gd name="T24" fmla="*/ 166 w 553"/>
                <a:gd name="T25" fmla="*/ 372 h 377"/>
                <a:gd name="T26" fmla="*/ 142 w 553"/>
                <a:gd name="T27" fmla="*/ 370 h 377"/>
                <a:gd name="T28" fmla="*/ 122 w 553"/>
                <a:gd name="T29" fmla="*/ 369 h 377"/>
                <a:gd name="T30" fmla="*/ 105 w 553"/>
                <a:gd name="T31" fmla="*/ 367 h 377"/>
                <a:gd name="T32" fmla="*/ 89 w 553"/>
                <a:gd name="T33" fmla="*/ 365 h 377"/>
                <a:gd name="T34" fmla="*/ 77 w 553"/>
                <a:gd name="T35" fmla="*/ 365 h 377"/>
                <a:gd name="T36" fmla="*/ 0 w 553"/>
                <a:gd name="T37" fmla="*/ 14 h 377"/>
                <a:gd name="T38" fmla="*/ 36 w 553"/>
                <a:gd name="T39" fmla="*/ 17 h 377"/>
                <a:gd name="T40" fmla="*/ 70 w 553"/>
                <a:gd name="T41" fmla="*/ 19 h 377"/>
                <a:gd name="T42" fmla="*/ 106 w 553"/>
                <a:gd name="T43" fmla="*/ 21 h 377"/>
                <a:gd name="T44" fmla="*/ 141 w 553"/>
                <a:gd name="T45" fmla="*/ 22 h 377"/>
                <a:gd name="T46" fmla="*/ 175 w 553"/>
                <a:gd name="T47" fmla="*/ 22 h 377"/>
                <a:gd name="T48" fmla="*/ 208 w 553"/>
                <a:gd name="T49" fmla="*/ 22 h 377"/>
                <a:gd name="T50" fmla="*/ 242 w 553"/>
                <a:gd name="T51" fmla="*/ 22 h 377"/>
                <a:gd name="T52" fmla="*/ 276 w 553"/>
                <a:gd name="T53" fmla="*/ 21 h 377"/>
                <a:gd name="T54" fmla="*/ 309 w 553"/>
                <a:gd name="T55" fmla="*/ 19 h 377"/>
                <a:gd name="T56" fmla="*/ 343 w 553"/>
                <a:gd name="T57" fmla="*/ 17 h 377"/>
                <a:gd name="T58" fmla="*/ 378 w 553"/>
                <a:gd name="T59" fmla="*/ 15 h 377"/>
                <a:gd name="T60" fmla="*/ 412 w 553"/>
                <a:gd name="T61" fmla="*/ 12 h 377"/>
                <a:gd name="T62" fmla="*/ 447 w 553"/>
                <a:gd name="T63" fmla="*/ 9 h 377"/>
                <a:gd name="T64" fmla="*/ 481 w 553"/>
                <a:gd name="T65" fmla="*/ 7 h 377"/>
                <a:gd name="T66" fmla="*/ 517 w 553"/>
                <a:gd name="T67" fmla="*/ 3 h 377"/>
                <a:gd name="T68" fmla="*/ 553 w 553"/>
                <a:gd name="T69" fmla="*/ 0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3" h="377">
                  <a:moveTo>
                    <a:pt x="553" y="0"/>
                  </a:moveTo>
                  <a:lnTo>
                    <a:pt x="490" y="334"/>
                  </a:lnTo>
                  <a:lnTo>
                    <a:pt x="460" y="346"/>
                  </a:lnTo>
                  <a:lnTo>
                    <a:pt x="429" y="357"/>
                  </a:lnTo>
                  <a:lnTo>
                    <a:pt x="398" y="364"/>
                  </a:lnTo>
                  <a:lnTo>
                    <a:pt x="368" y="370"/>
                  </a:lnTo>
                  <a:lnTo>
                    <a:pt x="337" y="374"/>
                  </a:lnTo>
                  <a:lnTo>
                    <a:pt x="306" y="376"/>
                  </a:lnTo>
                  <a:lnTo>
                    <a:pt x="275" y="377"/>
                  </a:lnTo>
                  <a:lnTo>
                    <a:pt x="245" y="377"/>
                  </a:lnTo>
                  <a:lnTo>
                    <a:pt x="218" y="376"/>
                  </a:lnTo>
                  <a:lnTo>
                    <a:pt x="190" y="374"/>
                  </a:lnTo>
                  <a:lnTo>
                    <a:pt x="166" y="372"/>
                  </a:lnTo>
                  <a:lnTo>
                    <a:pt x="142" y="370"/>
                  </a:lnTo>
                  <a:lnTo>
                    <a:pt x="122" y="369"/>
                  </a:lnTo>
                  <a:lnTo>
                    <a:pt x="105" y="367"/>
                  </a:lnTo>
                  <a:lnTo>
                    <a:pt x="89" y="365"/>
                  </a:lnTo>
                  <a:lnTo>
                    <a:pt x="77" y="365"/>
                  </a:lnTo>
                  <a:lnTo>
                    <a:pt x="0" y="14"/>
                  </a:lnTo>
                  <a:lnTo>
                    <a:pt x="36" y="17"/>
                  </a:lnTo>
                  <a:lnTo>
                    <a:pt x="70" y="19"/>
                  </a:lnTo>
                  <a:lnTo>
                    <a:pt x="106" y="21"/>
                  </a:lnTo>
                  <a:lnTo>
                    <a:pt x="141" y="22"/>
                  </a:lnTo>
                  <a:lnTo>
                    <a:pt x="175" y="22"/>
                  </a:lnTo>
                  <a:lnTo>
                    <a:pt x="208" y="22"/>
                  </a:lnTo>
                  <a:lnTo>
                    <a:pt x="242" y="22"/>
                  </a:lnTo>
                  <a:lnTo>
                    <a:pt x="276" y="21"/>
                  </a:lnTo>
                  <a:lnTo>
                    <a:pt x="309" y="19"/>
                  </a:lnTo>
                  <a:lnTo>
                    <a:pt x="343" y="17"/>
                  </a:lnTo>
                  <a:lnTo>
                    <a:pt x="378" y="15"/>
                  </a:lnTo>
                  <a:lnTo>
                    <a:pt x="412" y="12"/>
                  </a:lnTo>
                  <a:lnTo>
                    <a:pt x="447" y="9"/>
                  </a:lnTo>
                  <a:lnTo>
                    <a:pt x="481" y="7"/>
                  </a:lnTo>
                  <a:lnTo>
                    <a:pt x="517" y="3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AA8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8" name="Freeform 65"/>
            <p:cNvSpPr>
              <a:spLocks/>
            </p:cNvSpPr>
            <p:nvPr/>
          </p:nvSpPr>
          <p:spPr bwMode="auto">
            <a:xfrm>
              <a:off x="379095" y="867410"/>
              <a:ext cx="37465" cy="103505"/>
            </a:xfrm>
            <a:custGeom>
              <a:avLst/>
              <a:gdLst>
                <a:gd name="T0" fmla="*/ 0 w 116"/>
                <a:gd name="T1" fmla="*/ 12 h 325"/>
                <a:gd name="T2" fmla="*/ 0 w 116"/>
                <a:gd name="T3" fmla="*/ 325 h 325"/>
                <a:gd name="T4" fmla="*/ 77 w 116"/>
                <a:gd name="T5" fmla="*/ 325 h 325"/>
                <a:gd name="T6" fmla="*/ 116 w 116"/>
                <a:gd name="T7" fmla="*/ 0 h 325"/>
                <a:gd name="T8" fmla="*/ 0 w 116"/>
                <a:gd name="T9" fmla="*/ 12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5">
                  <a:moveTo>
                    <a:pt x="0" y="12"/>
                  </a:moveTo>
                  <a:lnTo>
                    <a:pt x="0" y="325"/>
                  </a:lnTo>
                  <a:lnTo>
                    <a:pt x="77" y="325"/>
                  </a:lnTo>
                  <a:lnTo>
                    <a:pt x="116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9" name="Freeform 66"/>
            <p:cNvSpPr>
              <a:spLocks/>
            </p:cNvSpPr>
            <p:nvPr/>
          </p:nvSpPr>
          <p:spPr bwMode="auto">
            <a:xfrm>
              <a:off x="260985" y="854710"/>
              <a:ext cx="73660" cy="120650"/>
            </a:xfrm>
            <a:custGeom>
              <a:avLst/>
              <a:gdLst>
                <a:gd name="T0" fmla="*/ 0 w 232"/>
                <a:gd name="T1" fmla="*/ 0 h 379"/>
                <a:gd name="T2" fmla="*/ 56 w 232"/>
                <a:gd name="T3" fmla="*/ 346 h 379"/>
                <a:gd name="T4" fmla="*/ 232 w 232"/>
                <a:gd name="T5" fmla="*/ 379 h 379"/>
                <a:gd name="T6" fmla="*/ 180 w 232"/>
                <a:gd name="T7" fmla="*/ 26 h 379"/>
                <a:gd name="T8" fmla="*/ 0 w 232"/>
                <a:gd name="T9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379">
                  <a:moveTo>
                    <a:pt x="0" y="0"/>
                  </a:moveTo>
                  <a:lnTo>
                    <a:pt x="56" y="346"/>
                  </a:lnTo>
                  <a:lnTo>
                    <a:pt x="232" y="379"/>
                  </a:lnTo>
                  <a:lnTo>
                    <a:pt x="18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7A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0" name="Freeform 67"/>
            <p:cNvSpPr>
              <a:spLocks/>
            </p:cNvSpPr>
            <p:nvPr/>
          </p:nvSpPr>
          <p:spPr bwMode="auto">
            <a:xfrm>
              <a:off x="218440" y="802640"/>
              <a:ext cx="59055" cy="32385"/>
            </a:xfrm>
            <a:custGeom>
              <a:avLst/>
              <a:gdLst>
                <a:gd name="T0" fmla="*/ 0 w 188"/>
                <a:gd name="T1" fmla="*/ 0 h 102"/>
                <a:gd name="T2" fmla="*/ 169 w 188"/>
                <a:gd name="T3" fmla="*/ 24 h 102"/>
                <a:gd name="T4" fmla="*/ 188 w 188"/>
                <a:gd name="T5" fmla="*/ 102 h 102"/>
                <a:gd name="T6" fmla="*/ 100 w 188"/>
                <a:gd name="T7" fmla="*/ 98 h 102"/>
                <a:gd name="T8" fmla="*/ 7 w 188"/>
                <a:gd name="T9" fmla="*/ 79 h 102"/>
                <a:gd name="T10" fmla="*/ 0 w 188"/>
                <a:gd name="T1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" h="102">
                  <a:moveTo>
                    <a:pt x="0" y="0"/>
                  </a:moveTo>
                  <a:lnTo>
                    <a:pt x="169" y="24"/>
                  </a:lnTo>
                  <a:lnTo>
                    <a:pt x="188" y="102"/>
                  </a:lnTo>
                  <a:lnTo>
                    <a:pt x="100" y="98"/>
                  </a:lnTo>
                  <a:lnTo>
                    <a:pt x="7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7A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252" name="251 Conector recto de flecha"/>
          <p:cNvCxnSpPr/>
          <p:nvPr/>
        </p:nvCxnSpPr>
        <p:spPr>
          <a:xfrm flipH="1">
            <a:off x="827585" y="2036064"/>
            <a:ext cx="5166406" cy="1969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 de flecha"/>
          <p:cNvCxnSpPr/>
          <p:nvPr/>
        </p:nvCxnSpPr>
        <p:spPr>
          <a:xfrm flipV="1">
            <a:off x="1115616" y="2922989"/>
            <a:ext cx="3312368" cy="1874163"/>
          </a:xfrm>
          <a:prstGeom prst="straightConnector1">
            <a:avLst/>
          </a:prstGeom>
          <a:ln w="19050">
            <a:solidFill>
              <a:srgbClr val="FF00FF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21" name="320 Llamada con línea 3"/>
          <p:cNvSpPr/>
          <p:nvPr/>
        </p:nvSpPr>
        <p:spPr>
          <a:xfrm>
            <a:off x="4560414" y="531277"/>
            <a:ext cx="2655211" cy="720080"/>
          </a:xfrm>
          <a:prstGeom prst="borderCallout3">
            <a:avLst>
              <a:gd name="adj1" fmla="val 47238"/>
              <a:gd name="adj2" fmla="val -671"/>
              <a:gd name="adj3" fmla="val 46912"/>
              <a:gd name="adj4" fmla="val -16160"/>
              <a:gd name="adj5" fmla="val 45225"/>
              <a:gd name="adj6" fmla="val -31486"/>
              <a:gd name="adj7" fmla="val 204361"/>
              <a:gd name="adj8" fmla="val -3172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solidFill>
                  <a:schemeClr val="bg1"/>
                </a:solidFill>
                <a:latin typeface="Algerian" pitchFamily="82" charset="0"/>
              </a:rPr>
              <a:t>HAZ DE LUZ INCIDENTE</a:t>
            </a:r>
          </a:p>
          <a:p>
            <a:pPr algn="ctr"/>
            <a:r>
              <a:rPr lang="es-CO" sz="1400" dirty="0">
                <a:solidFill>
                  <a:schemeClr val="bg1"/>
                </a:solidFill>
                <a:latin typeface="Algerian" pitchFamily="82" charset="0"/>
              </a:rPr>
              <a:t>PARALELO</a:t>
            </a:r>
          </a:p>
        </p:txBody>
      </p:sp>
      <p:sp>
        <p:nvSpPr>
          <p:cNvPr id="322" name="321 Llamada con línea 3"/>
          <p:cNvSpPr/>
          <p:nvPr/>
        </p:nvSpPr>
        <p:spPr>
          <a:xfrm>
            <a:off x="3512939" y="4437112"/>
            <a:ext cx="2655211" cy="720080"/>
          </a:xfrm>
          <a:prstGeom prst="borderCallout3">
            <a:avLst>
              <a:gd name="adj1" fmla="val -145"/>
              <a:gd name="adj2" fmla="val 14749"/>
              <a:gd name="adj3" fmla="val -34392"/>
              <a:gd name="adj4" fmla="val 14984"/>
              <a:gd name="adj5" fmla="val -32556"/>
              <a:gd name="adj6" fmla="val -17048"/>
              <a:gd name="adj7" fmla="val 80145"/>
              <a:gd name="adj8" fmla="val -1613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solidFill>
                  <a:srgbClr val="BC3EDE"/>
                </a:solidFill>
                <a:latin typeface="Algerian" pitchFamily="82" charset="0"/>
              </a:rPr>
              <a:t>HAZ DE LUZ REFLEJADO</a:t>
            </a:r>
          </a:p>
          <a:p>
            <a:pPr algn="ctr"/>
            <a:r>
              <a:rPr lang="es-CO" sz="1400" dirty="0">
                <a:solidFill>
                  <a:srgbClr val="BC3EDE"/>
                </a:solidFill>
                <a:latin typeface="Algerian" pitchFamily="82" charset="0"/>
              </a:rPr>
              <a:t>POR EL FOCO</a:t>
            </a:r>
          </a:p>
        </p:txBody>
      </p:sp>
      <p:sp>
        <p:nvSpPr>
          <p:cNvPr id="323" name="322 Llamada con línea 3"/>
          <p:cNvSpPr/>
          <p:nvPr/>
        </p:nvSpPr>
        <p:spPr>
          <a:xfrm>
            <a:off x="6311903" y="4109511"/>
            <a:ext cx="2655211" cy="720080"/>
          </a:xfrm>
          <a:prstGeom prst="borderCallout3">
            <a:avLst>
              <a:gd name="adj1" fmla="val 17496"/>
              <a:gd name="adj2" fmla="val -269"/>
              <a:gd name="adj3" fmla="val 16222"/>
              <a:gd name="adj4" fmla="val -26821"/>
              <a:gd name="adj5" fmla="val 17258"/>
              <a:gd name="adj6" fmla="val -49471"/>
              <a:gd name="adj7" fmla="val -7720"/>
              <a:gd name="adj8" fmla="val -4926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solidFill>
                  <a:srgbClr val="BC3EDE"/>
                </a:solidFill>
                <a:latin typeface="Algerian" pitchFamily="82" charset="0"/>
              </a:rPr>
              <a:t>HAZ DE LUZ REFLEJADO</a:t>
            </a:r>
          </a:p>
          <a:p>
            <a:pPr algn="ctr"/>
            <a:r>
              <a:rPr lang="es-CO" sz="1400" dirty="0" smtClean="0">
                <a:solidFill>
                  <a:srgbClr val="BC3EDE"/>
                </a:solidFill>
                <a:latin typeface="Algerian" pitchFamily="82" charset="0"/>
              </a:rPr>
              <a:t>PARALELO</a:t>
            </a:r>
            <a:endParaRPr lang="es-CO" sz="1400" dirty="0">
              <a:solidFill>
                <a:srgbClr val="BC3EDE"/>
              </a:solidFill>
              <a:latin typeface="Algerian" pitchFamily="82" charset="0"/>
            </a:endParaRPr>
          </a:p>
        </p:txBody>
      </p:sp>
      <p:sp>
        <p:nvSpPr>
          <p:cNvPr id="324" name="323 Llamada con línea 3"/>
          <p:cNvSpPr/>
          <p:nvPr/>
        </p:nvSpPr>
        <p:spPr>
          <a:xfrm>
            <a:off x="6872427" y="1407953"/>
            <a:ext cx="2051847" cy="847351"/>
          </a:xfrm>
          <a:prstGeom prst="borderCallout3">
            <a:avLst>
              <a:gd name="adj1" fmla="val 45343"/>
              <a:gd name="adj2" fmla="val -1854"/>
              <a:gd name="adj3" fmla="val 43389"/>
              <a:gd name="adj4" fmla="val -45772"/>
              <a:gd name="adj5" fmla="val 41216"/>
              <a:gd name="adj6" fmla="val -102155"/>
              <a:gd name="adj7" fmla="val 127336"/>
              <a:gd name="adj8" fmla="val -10134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solidFill>
                  <a:schemeClr val="bg1"/>
                </a:solidFill>
                <a:latin typeface="Algerian" pitchFamily="82" charset="0"/>
              </a:rPr>
              <a:t>HAZ DE LUZ INCIDENTE</a:t>
            </a:r>
          </a:p>
          <a:p>
            <a:pPr algn="ctr"/>
            <a:r>
              <a:rPr lang="es-CO" sz="1400" dirty="0" smtClean="0">
                <a:solidFill>
                  <a:schemeClr val="bg1"/>
                </a:solidFill>
                <a:latin typeface="Algerian" pitchFamily="82" charset="0"/>
              </a:rPr>
              <a:t>PASANDO POR EL FOCO</a:t>
            </a:r>
            <a:endParaRPr lang="es-CO" sz="1400" dirty="0">
              <a:solidFill>
                <a:schemeClr val="bg1"/>
              </a:solidFill>
              <a:latin typeface="Algerian" pitchFamily="82" charset="0"/>
            </a:endParaRPr>
          </a:p>
        </p:txBody>
      </p:sp>
      <p:grpSp>
        <p:nvGrpSpPr>
          <p:cNvPr id="149" name="142 Grupo"/>
          <p:cNvGrpSpPr/>
          <p:nvPr/>
        </p:nvGrpSpPr>
        <p:grpSpPr>
          <a:xfrm>
            <a:off x="5508104" y="1979261"/>
            <a:ext cx="1080000" cy="1547635"/>
            <a:chOff x="0" y="0"/>
            <a:chExt cx="608330" cy="986155"/>
          </a:xfrm>
        </p:grpSpPr>
        <p:sp>
          <p:nvSpPr>
            <p:cNvPr id="150" name="Freeform 6"/>
            <p:cNvSpPr>
              <a:spLocks/>
            </p:cNvSpPr>
            <p:nvPr/>
          </p:nvSpPr>
          <p:spPr bwMode="auto">
            <a:xfrm>
              <a:off x="179070" y="771525"/>
              <a:ext cx="351790" cy="214630"/>
            </a:xfrm>
            <a:custGeom>
              <a:avLst/>
              <a:gdLst>
                <a:gd name="T0" fmla="*/ 0 w 1108"/>
                <a:gd name="T1" fmla="*/ 28 h 675"/>
                <a:gd name="T2" fmla="*/ 12 w 1108"/>
                <a:gd name="T3" fmla="*/ 145 h 675"/>
                <a:gd name="T4" fmla="*/ 103 w 1108"/>
                <a:gd name="T5" fmla="*/ 196 h 675"/>
                <a:gd name="T6" fmla="*/ 166 w 1108"/>
                <a:gd name="T7" fmla="*/ 589 h 675"/>
                <a:gd name="T8" fmla="*/ 172 w 1108"/>
                <a:gd name="T9" fmla="*/ 600 h 675"/>
                <a:gd name="T10" fmla="*/ 180 w 1108"/>
                <a:gd name="T11" fmla="*/ 608 h 675"/>
                <a:gd name="T12" fmla="*/ 190 w 1108"/>
                <a:gd name="T13" fmla="*/ 617 h 675"/>
                <a:gd name="T14" fmla="*/ 204 w 1108"/>
                <a:gd name="T15" fmla="*/ 624 h 675"/>
                <a:gd name="T16" fmla="*/ 220 w 1108"/>
                <a:gd name="T17" fmla="*/ 631 h 675"/>
                <a:gd name="T18" fmla="*/ 237 w 1108"/>
                <a:gd name="T19" fmla="*/ 638 h 675"/>
                <a:gd name="T20" fmla="*/ 256 w 1108"/>
                <a:gd name="T21" fmla="*/ 644 h 675"/>
                <a:gd name="T22" fmla="*/ 276 w 1108"/>
                <a:gd name="T23" fmla="*/ 650 h 675"/>
                <a:gd name="T24" fmla="*/ 300 w 1108"/>
                <a:gd name="T25" fmla="*/ 655 h 675"/>
                <a:gd name="T26" fmla="*/ 325 w 1108"/>
                <a:gd name="T27" fmla="*/ 658 h 675"/>
                <a:gd name="T28" fmla="*/ 349 w 1108"/>
                <a:gd name="T29" fmla="*/ 663 h 675"/>
                <a:gd name="T30" fmla="*/ 376 w 1108"/>
                <a:gd name="T31" fmla="*/ 665 h 675"/>
                <a:gd name="T32" fmla="*/ 404 w 1108"/>
                <a:gd name="T33" fmla="*/ 669 h 675"/>
                <a:gd name="T34" fmla="*/ 431 w 1108"/>
                <a:gd name="T35" fmla="*/ 670 h 675"/>
                <a:gd name="T36" fmla="*/ 460 w 1108"/>
                <a:gd name="T37" fmla="*/ 672 h 675"/>
                <a:gd name="T38" fmla="*/ 490 w 1108"/>
                <a:gd name="T39" fmla="*/ 674 h 675"/>
                <a:gd name="T40" fmla="*/ 526 w 1108"/>
                <a:gd name="T41" fmla="*/ 674 h 675"/>
                <a:gd name="T42" fmla="*/ 562 w 1108"/>
                <a:gd name="T43" fmla="*/ 675 h 675"/>
                <a:gd name="T44" fmla="*/ 596 w 1108"/>
                <a:gd name="T45" fmla="*/ 674 h 675"/>
                <a:gd name="T46" fmla="*/ 632 w 1108"/>
                <a:gd name="T47" fmla="*/ 674 h 675"/>
                <a:gd name="T48" fmla="*/ 667 w 1108"/>
                <a:gd name="T49" fmla="*/ 672 h 675"/>
                <a:gd name="T50" fmla="*/ 701 w 1108"/>
                <a:gd name="T51" fmla="*/ 669 h 675"/>
                <a:gd name="T52" fmla="*/ 732 w 1108"/>
                <a:gd name="T53" fmla="*/ 667 h 675"/>
                <a:gd name="T54" fmla="*/ 763 w 1108"/>
                <a:gd name="T55" fmla="*/ 662 h 675"/>
                <a:gd name="T56" fmla="*/ 792 w 1108"/>
                <a:gd name="T57" fmla="*/ 658 h 675"/>
                <a:gd name="T58" fmla="*/ 818 w 1108"/>
                <a:gd name="T59" fmla="*/ 651 h 675"/>
                <a:gd name="T60" fmla="*/ 840 w 1108"/>
                <a:gd name="T61" fmla="*/ 646 h 675"/>
                <a:gd name="T62" fmla="*/ 861 w 1108"/>
                <a:gd name="T63" fmla="*/ 638 h 675"/>
                <a:gd name="T64" fmla="*/ 878 w 1108"/>
                <a:gd name="T65" fmla="*/ 629 h 675"/>
                <a:gd name="T66" fmla="*/ 890 w 1108"/>
                <a:gd name="T67" fmla="*/ 620 h 675"/>
                <a:gd name="T68" fmla="*/ 899 w 1108"/>
                <a:gd name="T69" fmla="*/ 610 h 675"/>
                <a:gd name="T70" fmla="*/ 904 w 1108"/>
                <a:gd name="T71" fmla="*/ 598 h 675"/>
                <a:gd name="T72" fmla="*/ 992 w 1108"/>
                <a:gd name="T73" fmla="*/ 196 h 675"/>
                <a:gd name="T74" fmla="*/ 1083 w 1108"/>
                <a:gd name="T75" fmla="*/ 157 h 675"/>
                <a:gd name="T76" fmla="*/ 1108 w 1108"/>
                <a:gd name="T77" fmla="*/ 40 h 675"/>
                <a:gd name="T78" fmla="*/ 476 w 1108"/>
                <a:gd name="T79" fmla="*/ 0 h 675"/>
                <a:gd name="T80" fmla="*/ 0 w 1108"/>
                <a:gd name="T81" fmla="*/ 28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08" h="675">
                  <a:moveTo>
                    <a:pt x="0" y="28"/>
                  </a:moveTo>
                  <a:lnTo>
                    <a:pt x="12" y="145"/>
                  </a:lnTo>
                  <a:lnTo>
                    <a:pt x="103" y="196"/>
                  </a:lnTo>
                  <a:lnTo>
                    <a:pt x="166" y="589"/>
                  </a:lnTo>
                  <a:lnTo>
                    <a:pt x="172" y="600"/>
                  </a:lnTo>
                  <a:lnTo>
                    <a:pt x="180" y="608"/>
                  </a:lnTo>
                  <a:lnTo>
                    <a:pt x="190" y="617"/>
                  </a:lnTo>
                  <a:lnTo>
                    <a:pt x="204" y="624"/>
                  </a:lnTo>
                  <a:lnTo>
                    <a:pt x="220" y="631"/>
                  </a:lnTo>
                  <a:lnTo>
                    <a:pt x="237" y="638"/>
                  </a:lnTo>
                  <a:lnTo>
                    <a:pt x="256" y="644"/>
                  </a:lnTo>
                  <a:lnTo>
                    <a:pt x="276" y="650"/>
                  </a:lnTo>
                  <a:lnTo>
                    <a:pt x="300" y="655"/>
                  </a:lnTo>
                  <a:lnTo>
                    <a:pt x="325" y="658"/>
                  </a:lnTo>
                  <a:lnTo>
                    <a:pt x="349" y="663"/>
                  </a:lnTo>
                  <a:lnTo>
                    <a:pt x="376" y="665"/>
                  </a:lnTo>
                  <a:lnTo>
                    <a:pt x="404" y="669"/>
                  </a:lnTo>
                  <a:lnTo>
                    <a:pt x="431" y="670"/>
                  </a:lnTo>
                  <a:lnTo>
                    <a:pt x="460" y="672"/>
                  </a:lnTo>
                  <a:lnTo>
                    <a:pt x="490" y="674"/>
                  </a:lnTo>
                  <a:lnTo>
                    <a:pt x="526" y="674"/>
                  </a:lnTo>
                  <a:lnTo>
                    <a:pt x="562" y="675"/>
                  </a:lnTo>
                  <a:lnTo>
                    <a:pt x="596" y="674"/>
                  </a:lnTo>
                  <a:lnTo>
                    <a:pt x="632" y="674"/>
                  </a:lnTo>
                  <a:lnTo>
                    <a:pt x="667" y="672"/>
                  </a:lnTo>
                  <a:lnTo>
                    <a:pt x="701" y="669"/>
                  </a:lnTo>
                  <a:lnTo>
                    <a:pt x="732" y="667"/>
                  </a:lnTo>
                  <a:lnTo>
                    <a:pt x="763" y="662"/>
                  </a:lnTo>
                  <a:lnTo>
                    <a:pt x="792" y="658"/>
                  </a:lnTo>
                  <a:lnTo>
                    <a:pt x="818" y="651"/>
                  </a:lnTo>
                  <a:lnTo>
                    <a:pt x="840" y="646"/>
                  </a:lnTo>
                  <a:lnTo>
                    <a:pt x="861" y="638"/>
                  </a:lnTo>
                  <a:lnTo>
                    <a:pt x="878" y="629"/>
                  </a:lnTo>
                  <a:lnTo>
                    <a:pt x="890" y="620"/>
                  </a:lnTo>
                  <a:lnTo>
                    <a:pt x="899" y="610"/>
                  </a:lnTo>
                  <a:lnTo>
                    <a:pt x="904" y="598"/>
                  </a:lnTo>
                  <a:lnTo>
                    <a:pt x="992" y="196"/>
                  </a:lnTo>
                  <a:lnTo>
                    <a:pt x="1083" y="157"/>
                  </a:lnTo>
                  <a:lnTo>
                    <a:pt x="1108" y="40"/>
                  </a:lnTo>
                  <a:lnTo>
                    <a:pt x="476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876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51" name="Freeform 7"/>
            <p:cNvSpPr>
              <a:spLocks/>
            </p:cNvSpPr>
            <p:nvPr/>
          </p:nvSpPr>
          <p:spPr bwMode="auto">
            <a:xfrm>
              <a:off x="179070" y="755015"/>
              <a:ext cx="351790" cy="57785"/>
            </a:xfrm>
            <a:custGeom>
              <a:avLst/>
              <a:gdLst>
                <a:gd name="T0" fmla="*/ 610 w 1108"/>
                <a:gd name="T1" fmla="*/ 0 h 183"/>
                <a:gd name="T2" fmla="*/ 718 w 1108"/>
                <a:gd name="T3" fmla="*/ 4 h 183"/>
                <a:gd name="T4" fmla="*/ 818 w 1108"/>
                <a:gd name="T5" fmla="*/ 11 h 183"/>
                <a:gd name="T6" fmla="*/ 906 w 1108"/>
                <a:gd name="T7" fmla="*/ 21 h 183"/>
                <a:gd name="T8" fmla="*/ 981 w 1108"/>
                <a:gd name="T9" fmla="*/ 33 h 183"/>
                <a:gd name="T10" fmla="*/ 1041 w 1108"/>
                <a:gd name="T11" fmla="*/ 48 h 183"/>
                <a:gd name="T12" fmla="*/ 1083 w 1108"/>
                <a:gd name="T13" fmla="*/ 64 h 183"/>
                <a:gd name="T14" fmla="*/ 1105 w 1108"/>
                <a:gd name="T15" fmla="*/ 83 h 183"/>
                <a:gd name="T16" fmla="*/ 1105 w 1108"/>
                <a:gd name="T17" fmla="*/ 100 h 183"/>
                <a:gd name="T18" fmla="*/ 1083 w 1108"/>
                <a:gd name="T19" fmla="*/ 119 h 183"/>
                <a:gd name="T20" fmla="*/ 1041 w 1108"/>
                <a:gd name="T21" fmla="*/ 135 h 183"/>
                <a:gd name="T22" fmla="*/ 981 w 1108"/>
                <a:gd name="T23" fmla="*/ 150 h 183"/>
                <a:gd name="T24" fmla="*/ 906 w 1108"/>
                <a:gd name="T25" fmla="*/ 162 h 183"/>
                <a:gd name="T26" fmla="*/ 818 w 1108"/>
                <a:gd name="T27" fmla="*/ 173 h 183"/>
                <a:gd name="T28" fmla="*/ 718 w 1108"/>
                <a:gd name="T29" fmla="*/ 179 h 183"/>
                <a:gd name="T30" fmla="*/ 610 w 1108"/>
                <a:gd name="T31" fmla="*/ 183 h 183"/>
                <a:gd name="T32" fmla="*/ 496 w 1108"/>
                <a:gd name="T33" fmla="*/ 183 h 183"/>
                <a:gd name="T34" fmla="*/ 390 w 1108"/>
                <a:gd name="T35" fmla="*/ 179 h 183"/>
                <a:gd name="T36" fmla="*/ 290 w 1108"/>
                <a:gd name="T37" fmla="*/ 173 h 183"/>
                <a:gd name="T38" fmla="*/ 203 w 1108"/>
                <a:gd name="T39" fmla="*/ 162 h 183"/>
                <a:gd name="T40" fmla="*/ 127 w 1108"/>
                <a:gd name="T41" fmla="*/ 150 h 183"/>
                <a:gd name="T42" fmla="*/ 67 w 1108"/>
                <a:gd name="T43" fmla="*/ 135 h 183"/>
                <a:gd name="T44" fmla="*/ 25 w 1108"/>
                <a:gd name="T45" fmla="*/ 119 h 183"/>
                <a:gd name="T46" fmla="*/ 3 w 1108"/>
                <a:gd name="T47" fmla="*/ 100 h 183"/>
                <a:gd name="T48" fmla="*/ 3 w 1108"/>
                <a:gd name="T49" fmla="*/ 83 h 183"/>
                <a:gd name="T50" fmla="*/ 25 w 1108"/>
                <a:gd name="T51" fmla="*/ 64 h 183"/>
                <a:gd name="T52" fmla="*/ 67 w 1108"/>
                <a:gd name="T53" fmla="*/ 48 h 183"/>
                <a:gd name="T54" fmla="*/ 127 w 1108"/>
                <a:gd name="T55" fmla="*/ 33 h 183"/>
                <a:gd name="T56" fmla="*/ 203 w 1108"/>
                <a:gd name="T57" fmla="*/ 21 h 183"/>
                <a:gd name="T58" fmla="*/ 290 w 1108"/>
                <a:gd name="T59" fmla="*/ 11 h 183"/>
                <a:gd name="T60" fmla="*/ 390 w 1108"/>
                <a:gd name="T61" fmla="*/ 4 h 183"/>
                <a:gd name="T62" fmla="*/ 496 w 1108"/>
                <a:gd name="T63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08" h="183">
                  <a:moveTo>
                    <a:pt x="553" y="0"/>
                  </a:moveTo>
                  <a:lnTo>
                    <a:pt x="610" y="0"/>
                  </a:lnTo>
                  <a:lnTo>
                    <a:pt x="665" y="2"/>
                  </a:lnTo>
                  <a:lnTo>
                    <a:pt x="718" y="4"/>
                  </a:lnTo>
                  <a:lnTo>
                    <a:pt x="770" y="7"/>
                  </a:lnTo>
                  <a:lnTo>
                    <a:pt x="818" y="11"/>
                  </a:lnTo>
                  <a:lnTo>
                    <a:pt x="863" y="16"/>
                  </a:lnTo>
                  <a:lnTo>
                    <a:pt x="906" y="21"/>
                  </a:lnTo>
                  <a:lnTo>
                    <a:pt x="945" y="28"/>
                  </a:lnTo>
                  <a:lnTo>
                    <a:pt x="981" y="33"/>
                  </a:lnTo>
                  <a:lnTo>
                    <a:pt x="1014" y="40"/>
                  </a:lnTo>
                  <a:lnTo>
                    <a:pt x="1041" y="48"/>
                  </a:lnTo>
                  <a:lnTo>
                    <a:pt x="1065" y="55"/>
                  </a:lnTo>
                  <a:lnTo>
                    <a:pt x="1083" y="64"/>
                  </a:lnTo>
                  <a:lnTo>
                    <a:pt x="1096" y="73"/>
                  </a:lnTo>
                  <a:lnTo>
                    <a:pt x="1105" y="83"/>
                  </a:lnTo>
                  <a:lnTo>
                    <a:pt x="1108" y="92"/>
                  </a:lnTo>
                  <a:lnTo>
                    <a:pt x="1105" y="100"/>
                  </a:lnTo>
                  <a:lnTo>
                    <a:pt x="1096" y="111"/>
                  </a:lnTo>
                  <a:lnTo>
                    <a:pt x="1083" y="119"/>
                  </a:lnTo>
                  <a:lnTo>
                    <a:pt x="1065" y="128"/>
                  </a:lnTo>
                  <a:lnTo>
                    <a:pt x="1041" y="135"/>
                  </a:lnTo>
                  <a:lnTo>
                    <a:pt x="1014" y="143"/>
                  </a:lnTo>
                  <a:lnTo>
                    <a:pt x="981" y="150"/>
                  </a:lnTo>
                  <a:lnTo>
                    <a:pt x="945" y="155"/>
                  </a:lnTo>
                  <a:lnTo>
                    <a:pt x="906" y="162"/>
                  </a:lnTo>
                  <a:lnTo>
                    <a:pt x="863" y="167"/>
                  </a:lnTo>
                  <a:lnTo>
                    <a:pt x="818" y="173"/>
                  </a:lnTo>
                  <a:lnTo>
                    <a:pt x="770" y="176"/>
                  </a:lnTo>
                  <a:lnTo>
                    <a:pt x="718" y="179"/>
                  </a:lnTo>
                  <a:lnTo>
                    <a:pt x="665" y="181"/>
                  </a:lnTo>
                  <a:lnTo>
                    <a:pt x="610" y="183"/>
                  </a:lnTo>
                  <a:lnTo>
                    <a:pt x="553" y="183"/>
                  </a:lnTo>
                  <a:lnTo>
                    <a:pt x="496" y="183"/>
                  </a:lnTo>
                  <a:lnTo>
                    <a:pt x="441" y="181"/>
                  </a:lnTo>
                  <a:lnTo>
                    <a:pt x="390" y="179"/>
                  </a:lnTo>
                  <a:lnTo>
                    <a:pt x="338" y="176"/>
                  </a:lnTo>
                  <a:lnTo>
                    <a:pt x="290" y="173"/>
                  </a:lnTo>
                  <a:lnTo>
                    <a:pt x="244" y="167"/>
                  </a:lnTo>
                  <a:lnTo>
                    <a:pt x="203" y="162"/>
                  </a:lnTo>
                  <a:lnTo>
                    <a:pt x="163" y="155"/>
                  </a:lnTo>
                  <a:lnTo>
                    <a:pt x="127" y="150"/>
                  </a:lnTo>
                  <a:lnTo>
                    <a:pt x="94" y="143"/>
                  </a:lnTo>
                  <a:lnTo>
                    <a:pt x="67" y="135"/>
                  </a:lnTo>
                  <a:lnTo>
                    <a:pt x="43" y="128"/>
                  </a:lnTo>
                  <a:lnTo>
                    <a:pt x="25" y="119"/>
                  </a:lnTo>
                  <a:lnTo>
                    <a:pt x="12" y="111"/>
                  </a:lnTo>
                  <a:lnTo>
                    <a:pt x="3" y="100"/>
                  </a:lnTo>
                  <a:lnTo>
                    <a:pt x="0" y="92"/>
                  </a:lnTo>
                  <a:lnTo>
                    <a:pt x="3" y="83"/>
                  </a:lnTo>
                  <a:lnTo>
                    <a:pt x="12" y="73"/>
                  </a:lnTo>
                  <a:lnTo>
                    <a:pt x="25" y="64"/>
                  </a:lnTo>
                  <a:lnTo>
                    <a:pt x="43" y="55"/>
                  </a:lnTo>
                  <a:lnTo>
                    <a:pt x="67" y="48"/>
                  </a:lnTo>
                  <a:lnTo>
                    <a:pt x="94" y="40"/>
                  </a:lnTo>
                  <a:lnTo>
                    <a:pt x="127" y="33"/>
                  </a:lnTo>
                  <a:lnTo>
                    <a:pt x="163" y="28"/>
                  </a:lnTo>
                  <a:lnTo>
                    <a:pt x="203" y="21"/>
                  </a:lnTo>
                  <a:lnTo>
                    <a:pt x="244" y="16"/>
                  </a:lnTo>
                  <a:lnTo>
                    <a:pt x="290" y="11"/>
                  </a:lnTo>
                  <a:lnTo>
                    <a:pt x="338" y="7"/>
                  </a:lnTo>
                  <a:lnTo>
                    <a:pt x="390" y="4"/>
                  </a:lnTo>
                  <a:lnTo>
                    <a:pt x="441" y="2"/>
                  </a:lnTo>
                  <a:lnTo>
                    <a:pt x="496" y="0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542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52" name="Freeform 8"/>
            <p:cNvSpPr>
              <a:spLocks/>
            </p:cNvSpPr>
            <p:nvPr/>
          </p:nvSpPr>
          <p:spPr bwMode="auto">
            <a:xfrm>
              <a:off x="220345" y="777875"/>
              <a:ext cx="262890" cy="26035"/>
            </a:xfrm>
            <a:custGeom>
              <a:avLst/>
              <a:gdLst>
                <a:gd name="T0" fmla="*/ 0 w 827"/>
                <a:gd name="T1" fmla="*/ 29 h 81"/>
                <a:gd name="T2" fmla="*/ 54 w 827"/>
                <a:gd name="T3" fmla="*/ 20 h 81"/>
                <a:gd name="T4" fmla="*/ 105 w 827"/>
                <a:gd name="T5" fmla="*/ 15 h 81"/>
                <a:gd name="T6" fmla="*/ 158 w 827"/>
                <a:gd name="T7" fmla="*/ 8 h 81"/>
                <a:gd name="T8" fmla="*/ 210 w 827"/>
                <a:gd name="T9" fmla="*/ 5 h 81"/>
                <a:gd name="T10" fmla="*/ 260 w 827"/>
                <a:gd name="T11" fmla="*/ 1 h 81"/>
                <a:gd name="T12" fmla="*/ 311 w 827"/>
                <a:gd name="T13" fmla="*/ 0 h 81"/>
                <a:gd name="T14" fmla="*/ 363 w 827"/>
                <a:gd name="T15" fmla="*/ 0 h 81"/>
                <a:gd name="T16" fmla="*/ 415 w 827"/>
                <a:gd name="T17" fmla="*/ 0 h 81"/>
                <a:gd name="T18" fmla="*/ 464 w 827"/>
                <a:gd name="T19" fmla="*/ 1 h 81"/>
                <a:gd name="T20" fmla="*/ 516 w 827"/>
                <a:gd name="T21" fmla="*/ 3 h 81"/>
                <a:gd name="T22" fmla="*/ 568 w 827"/>
                <a:gd name="T23" fmla="*/ 7 h 81"/>
                <a:gd name="T24" fmla="*/ 617 w 827"/>
                <a:gd name="T25" fmla="*/ 10 h 81"/>
                <a:gd name="T26" fmla="*/ 669 w 827"/>
                <a:gd name="T27" fmla="*/ 13 h 81"/>
                <a:gd name="T28" fmla="*/ 722 w 827"/>
                <a:gd name="T29" fmla="*/ 19 h 81"/>
                <a:gd name="T30" fmla="*/ 774 w 827"/>
                <a:gd name="T31" fmla="*/ 24 h 81"/>
                <a:gd name="T32" fmla="*/ 827 w 827"/>
                <a:gd name="T33" fmla="*/ 29 h 81"/>
                <a:gd name="T34" fmla="*/ 777 w 827"/>
                <a:gd name="T35" fmla="*/ 44 h 81"/>
                <a:gd name="T36" fmla="*/ 724 w 827"/>
                <a:gd name="T37" fmla="*/ 56 h 81"/>
                <a:gd name="T38" fmla="*/ 669 w 827"/>
                <a:gd name="T39" fmla="*/ 65 h 81"/>
                <a:gd name="T40" fmla="*/ 612 w 827"/>
                <a:gd name="T41" fmla="*/ 72 h 81"/>
                <a:gd name="T42" fmla="*/ 554 w 827"/>
                <a:gd name="T43" fmla="*/ 77 h 81"/>
                <a:gd name="T44" fmla="*/ 494 w 827"/>
                <a:gd name="T45" fmla="*/ 81 h 81"/>
                <a:gd name="T46" fmla="*/ 435 w 827"/>
                <a:gd name="T47" fmla="*/ 81 h 81"/>
                <a:gd name="T48" fmla="*/ 375 w 827"/>
                <a:gd name="T49" fmla="*/ 81 h 81"/>
                <a:gd name="T50" fmla="*/ 318 w 827"/>
                <a:gd name="T51" fmla="*/ 79 h 81"/>
                <a:gd name="T52" fmla="*/ 262 w 827"/>
                <a:gd name="T53" fmla="*/ 74 h 81"/>
                <a:gd name="T54" fmla="*/ 208 w 827"/>
                <a:gd name="T55" fmla="*/ 69 h 81"/>
                <a:gd name="T56" fmla="*/ 158 w 827"/>
                <a:gd name="T57" fmla="*/ 63 h 81"/>
                <a:gd name="T58" fmla="*/ 112 w 827"/>
                <a:gd name="T59" fmla="*/ 55 h 81"/>
                <a:gd name="T60" fmla="*/ 69 w 827"/>
                <a:gd name="T61" fmla="*/ 48 h 81"/>
                <a:gd name="T62" fmla="*/ 33 w 827"/>
                <a:gd name="T63" fmla="*/ 38 h 81"/>
                <a:gd name="T64" fmla="*/ 0 w 827"/>
                <a:gd name="T65" fmla="*/ 2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27" h="81">
                  <a:moveTo>
                    <a:pt x="0" y="29"/>
                  </a:moveTo>
                  <a:lnTo>
                    <a:pt x="54" y="20"/>
                  </a:lnTo>
                  <a:lnTo>
                    <a:pt x="105" y="15"/>
                  </a:lnTo>
                  <a:lnTo>
                    <a:pt x="158" y="8"/>
                  </a:lnTo>
                  <a:lnTo>
                    <a:pt x="210" y="5"/>
                  </a:lnTo>
                  <a:lnTo>
                    <a:pt x="260" y="1"/>
                  </a:lnTo>
                  <a:lnTo>
                    <a:pt x="311" y="0"/>
                  </a:lnTo>
                  <a:lnTo>
                    <a:pt x="363" y="0"/>
                  </a:lnTo>
                  <a:lnTo>
                    <a:pt x="415" y="0"/>
                  </a:lnTo>
                  <a:lnTo>
                    <a:pt x="464" y="1"/>
                  </a:lnTo>
                  <a:lnTo>
                    <a:pt x="516" y="3"/>
                  </a:lnTo>
                  <a:lnTo>
                    <a:pt x="568" y="7"/>
                  </a:lnTo>
                  <a:lnTo>
                    <a:pt x="617" y="10"/>
                  </a:lnTo>
                  <a:lnTo>
                    <a:pt x="669" y="13"/>
                  </a:lnTo>
                  <a:lnTo>
                    <a:pt x="722" y="19"/>
                  </a:lnTo>
                  <a:lnTo>
                    <a:pt x="774" y="24"/>
                  </a:lnTo>
                  <a:lnTo>
                    <a:pt x="827" y="29"/>
                  </a:lnTo>
                  <a:lnTo>
                    <a:pt x="777" y="44"/>
                  </a:lnTo>
                  <a:lnTo>
                    <a:pt x="724" y="56"/>
                  </a:lnTo>
                  <a:lnTo>
                    <a:pt x="669" y="65"/>
                  </a:lnTo>
                  <a:lnTo>
                    <a:pt x="612" y="72"/>
                  </a:lnTo>
                  <a:lnTo>
                    <a:pt x="554" y="77"/>
                  </a:lnTo>
                  <a:lnTo>
                    <a:pt x="494" y="81"/>
                  </a:lnTo>
                  <a:lnTo>
                    <a:pt x="435" y="81"/>
                  </a:lnTo>
                  <a:lnTo>
                    <a:pt x="375" y="81"/>
                  </a:lnTo>
                  <a:lnTo>
                    <a:pt x="318" y="79"/>
                  </a:lnTo>
                  <a:lnTo>
                    <a:pt x="262" y="74"/>
                  </a:lnTo>
                  <a:lnTo>
                    <a:pt x="208" y="69"/>
                  </a:lnTo>
                  <a:lnTo>
                    <a:pt x="158" y="63"/>
                  </a:lnTo>
                  <a:lnTo>
                    <a:pt x="112" y="55"/>
                  </a:lnTo>
                  <a:lnTo>
                    <a:pt x="69" y="48"/>
                  </a:lnTo>
                  <a:lnTo>
                    <a:pt x="33" y="38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51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53" name="Freeform 9"/>
            <p:cNvSpPr>
              <a:spLocks/>
            </p:cNvSpPr>
            <p:nvPr/>
          </p:nvSpPr>
          <p:spPr bwMode="auto">
            <a:xfrm>
              <a:off x="331470" y="524510"/>
              <a:ext cx="46990" cy="276860"/>
            </a:xfrm>
            <a:custGeom>
              <a:avLst/>
              <a:gdLst>
                <a:gd name="T0" fmla="*/ 150 w 150"/>
                <a:gd name="T1" fmla="*/ 858 h 872"/>
                <a:gd name="T2" fmla="*/ 122 w 150"/>
                <a:gd name="T3" fmla="*/ 872 h 872"/>
                <a:gd name="T4" fmla="*/ 88 w 150"/>
                <a:gd name="T5" fmla="*/ 527 h 872"/>
                <a:gd name="T6" fmla="*/ 83 w 150"/>
                <a:gd name="T7" fmla="*/ 236 h 872"/>
                <a:gd name="T8" fmla="*/ 0 w 150"/>
                <a:gd name="T9" fmla="*/ 0 h 872"/>
                <a:gd name="T10" fmla="*/ 126 w 150"/>
                <a:gd name="T11" fmla="*/ 284 h 872"/>
                <a:gd name="T12" fmla="*/ 150 w 150"/>
                <a:gd name="T13" fmla="*/ 858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872">
                  <a:moveTo>
                    <a:pt x="150" y="858"/>
                  </a:moveTo>
                  <a:lnTo>
                    <a:pt x="122" y="872"/>
                  </a:lnTo>
                  <a:lnTo>
                    <a:pt x="88" y="527"/>
                  </a:lnTo>
                  <a:lnTo>
                    <a:pt x="83" y="236"/>
                  </a:lnTo>
                  <a:lnTo>
                    <a:pt x="0" y="0"/>
                  </a:lnTo>
                  <a:lnTo>
                    <a:pt x="126" y="284"/>
                  </a:lnTo>
                  <a:lnTo>
                    <a:pt x="150" y="858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54" name="Freeform 10"/>
            <p:cNvSpPr>
              <a:spLocks/>
            </p:cNvSpPr>
            <p:nvPr/>
          </p:nvSpPr>
          <p:spPr bwMode="auto">
            <a:xfrm>
              <a:off x="358140" y="93980"/>
              <a:ext cx="173355" cy="560705"/>
            </a:xfrm>
            <a:custGeom>
              <a:avLst/>
              <a:gdLst>
                <a:gd name="T0" fmla="*/ 0 w 547"/>
                <a:gd name="T1" fmla="*/ 776 h 1767"/>
                <a:gd name="T2" fmla="*/ 0 w 547"/>
                <a:gd name="T3" fmla="*/ 1767 h 1767"/>
                <a:gd name="T4" fmla="*/ 98 w 547"/>
                <a:gd name="T5" fmla="*/ 1767 h 1767"/>
                <a:gd name="T6" fmla="*/ 215 w 547"/>
                <a:gd name="T7" fmla="*/ 1627 h 1767"/>
                <a:gd name="T8" fmla="*/ 315 w 547"/>
                <a:gd name="T9" fmla="*/ 1567 h 1767"/>
                <a:gd name="T10" fmla="*/ 198 w 547"/>
                <a:gd name="T11" fmla="*/ 1560 h 1767"/>
                <a:gd name="T12" fmla="*/ 143 w 547"/>
                <a:gd name="T13" fmla="*/ 1572 h 1767"/>
                <a:gd name="T14" fmla="*/ 150 w 547"/>
                <a:gd name="T15" fmla="*/ 1496 h 1767"/>
                <a:gd name="T16" fmla="*/ 234 w 547"/>
                <a:gd name="T17" fmla="*/ 1467 h 1767"/>
                <a:gd name="T18" fmla="*/ 336 w 547"/>
                <a:gd name="T19" fmla="*/ 1379 h 1767"/>
                <a:gd name="T20" fmla="*/ 367 w 547"/>
                <a:gd name="T21" fmla="*/ 1315 h 1767"/>
                <a:gd name="T22" fmla="*/ 239 w 547"/>
                <a:gd name="T23" fmla="*/ 1276 h 1767"/>
                <a:gd name="T24" fmla="*/ 86 w 547"/>
                <a:gd name="T25" fmla="*/ 1281 h 1767"/>
                <a:gd name="T26" fmla="*/ 117 w 547"/>
                <a:gd name="T27" fmla="*/ 1217 h 1767"/>
                <a:gd name="T28" fmla="*/ 277 w 547"/>
                <a:gd name="T29" fmla="*/ 1196 h 1767"/>
                <a:gd name="T30" fmla="*/ 320 w 547"/>
                <a:gd name="T31" fmla="*/ 1129 h 1767"/>
                <a:gd name="T32" fmla="*/ 224 w 547"/>
                <a:gd name="T33" fmla="*/ 1083 h 1767"/>
                <a:gd name="T34" fmla="*/ 111 w 547"/>
                <a:gd name="T35" fmla="*/ 1007 h 1767"/>
                <a:gd name="T36" fmla="*/ 251 w 547"/>
                <a:gd name="T37" fmla="*/ 1026 h 1767"/>
                <a:gd name="T38" fmla="*/ 262 w 547"/>
                <a:gd name="T39" fmla="*/ 962 h 1767"/>
                <a:gd name="T40" fmla="*/ 329 w 547"/>
                <a:gd name="T41" fmla="*/ 926 h 1767"/>
                <a:gd name="T42" fmla="*/ 368 w 547"/>
                <a:gd name="T43" fmla="*/ 867 h 1767"/>
                <a:gd name="T44" fmla="*/ 492 w 547"/>
                <a:gd name="T45" fmla="*/ 897 h 1767"/>
                <a:gd name="T46" fmla="*/ 547 w 547"/>
                <a:gd name="T47" fmla="*/ 805 h 1767"/>
                <a:gd name="T48" fmla="*/ 463 w 547"/>
                <a:gd name="T49" fmla="*/ 795 h 1767"/>
                <a:gd name="T50" fmla="*/ 403 w 547"/>
                <a:gd name="T51" fmla="*/ 774 h 1767"/>
                <a:gd name="T52" fmla="*/ 344 w 547"/>
                <a:gd name="T53" fmla="*/ 816 h 1767"/>
                <a:gd name="T54" fmla="*/ 294 w 547"/>
                <a:gd name="T55" fmla="*/ 752 h 1767"/>
                <a:gd name="T56" fmla="*/ 313 w 547"/>
                <a:gd name="T57" fmla="*/ 712 h 1767"/>
                <a:gd name="T58" fmla="*/ 282 w 547"/>
                <a:gd name="T59" fmla="*/ 676 h 1767"/>
                <a:gd name="T60" fmla="*/ 277 w 547"/>
                <a:gd name="T61" fmla="*/ 752 h 1767"/>
                <a:gd name="T62" fmla="*/ 281 w 547"/>
                <a:gd name="T63" fmla="*/ 843 h 1767"/>
                <a:gd name="T64" fmla="*/ 215 w 547"/>
                <a:gd name="T65" fmla="*/ 812 h 1767"/>
                <a:gd name="T66" fmla="*/ 243 w 547"/>
                <a:gd name="T67" fmla="*/ 697 h 1767"/>
                <a:gd name="T68" fmla="*/ 186 w 547"/>
                <a:gd name="T69" fmla="*/ 650 h 1767"/>
                <a:gd name="T70" fmla="*/ 227 w 547"/>
                <a:gd name="T71" fmla="*/ 562 h 1767"/>
                <a:gd name="T72" fmla="*/ 219 w 547"/>
                <a:gd name="T73" fmla="*/ 478 h 1767"/>
                <a:gd name="T74" fmla="*/ 143 w 547"/>
                <a:gd name="T75" fmla="*/ 411 h 1767"/>
                <a:gd name="T76" fmla="*/ 98 w 547"/>
                <a:gd name="T77" fmla="*/ 54 h 1767"/>
                <a:gd name="T78" fmla="*/ 0 w 547"/>
                <a:gd name="T79" fmla="*/ 0 h 1767"/>
                <a:gd name="T80" fmla="*/ 0 w 547"/>
                <a:gd name="T81" fmla="*/ 307 h 1767"/>
                <a:gd name="T82" fmla="*/ 43 w 547"/>
                <a:gd name="T83" fmla="*/ 342 h 1767"/>
                <a:gd name="T84" fmla="*/ 0 w 547"/>
                <a:gd name="T85" fmla="*/ 385 h 1767"/>
                <a:gd name="T86" fmla="*/ 0 w 547"/>
                <a:gd name="T87" fmla="*/ 726 h 1767"/>
                <a:gd name="T88" fmla="*/ 59 w 547"/>
                <a:gd name="T89" fmla="*/ 726 h 1767"/>
                <a:gd name="T90" fmla="*/ 13 w 547"/>
                <a:gd name="T91" fmla="*/ 781 h 1767"/>
                <a:gd name="T92" fmla="*/ 0 w 547"/>
                <a:gd name="T93" fmla="*/ 776 h 1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47" h="1767">
                  <a:moveTo>
                    <a:pt x="0" y="776"/>
                  </a:moveTo>
                  <a:lnTo>
                    <a:pt x="0" y="1767"/>
                  </a:lnTo>
                  <a:lnTo>
                    <a:pt x="98" y="1767"/>
                  </a:lnTo>
                  <a:lnTo>
                    <a:pt x="215" y="1627"/>
                  </a:lnTo>
                  <a:lnTo>
                    <a:pt x="315" y="1567"/>
                  </a:lnTo>
                  <a:lnTo>
                    <a:pt x="198" y="1560"/>
                  </a:lnTo>
                  <a:lnTo>
                    <a:pt x="143" y="1572"/>
                  </a:lnTo>
                  <a:lnTo>
                    <a:pt x="150" y="1496"/>
                  </a:lnTo>
                  <a:lnTo>
                    <a:pt x="234" y="1467"/>
                  </a:lnTo>
                  <a:lnTo>
                    <a:pt x="336" y="1379"/>
                  </a:lnTo>
                  <a:lnTo>
                    <a:pt x="367" y="1315"/>
                  </a:lnTo>
                  <a:lnTo>
                    <a:pt x="239" y="1276"/>
                  </a:lnTo>
                  <a:lnTo>
                    <a:pt x="86" y="1281"/>
                  </a:lnTo>
                  <a:lnTo>
                    <a:pt x="117" y="1217"/>
                  </a:lnTo>
                  <a:lnTo>
                    <a:pt x="277" y="1196"/>
                  </a:lnTo>
                  <a:lnTo>
                    <a:pt x="320" y="1129"/>
                  </a:lnTo>
                  <a:lnTo>
                    <a:pt x="224" y="1083"/>
                  </a:lnTo>
                  <a:lnTo>
                    <a:pt x="111" y="1007"/>
                  </a:lnTo>
                  <a:lnTo>
                    <a:pt x="251" y="1026"/>
                  </a:lnTo>
                  <a:lnTo>
                    <a:pt x="262" y="962"/>
                  </a:lnTo>
                  <a:lnTo>
                    <a:pt x="329" y="926"/>
                  </a:lnTo>
                  <a:lnTo>
                    <a:pt x="368" y="867"/>
                  </a:lnTo>
                  <a:lnTo>
                    <a:pt x="492" y="897"/>
                  </a:lnTo>
                  <a:lnTo>
                    <a:pt x="547" y="805"/>
                  </a:lnTo>
                  <a:lnTo>
                    <a:pt x="463" y="795"/>
                  </a:lnTo>
                  <a:lnTo>
                    <a:pt x="403" y="774"/>
                  </a:lnTo>
                  <a:lnTo>
                    <a:pt x="344" y="816"/>
                  </a:lnTo>
                  <a:lnTo>
                    <a:pt x="294" y="752"/>
                  </a:lnTo>
                  <a:lnTo>
                    <a:pt x="313" y="712"/>
                  </a:lnTo>
                  <a:lnTo>
                    <a:pt x="282" y="676"/>
                  </a:lnTo>
                  <a:lnTo>
                    <a:pt x="277" y="752"/>
                  </a:lnTo>
                  <a:lnTo>
                    <a:pt x="281" y="843"/>
                  </a:lnTo>
                  <a:lnTo>
                    <a:pt x="215" y="812"/>
                  </a:lnTo>
                  <a:lnTo>
                    <a:pt x="243" y="697"/>
                  </a:lnTo>
                  <a:lnTo>
                    <a:pt x="186" y="650"/>
                  </a:lnTo>
                  <a:lnTo>
                    <a:pt x="227" y="562"/>
                  </a:lnTo>
                  <a:lnTo>
                    <a:pt x="219" y="478"/>
                  </a:lnTo>
                  <a:lnTo>
                    <a:pt x="143" y="411"/>
                  </a:lnTo>
                  <a:lnTo>
                    <a:pt x="98" y="54"/>
                  </a:lnTo>
                  <a:lnTo>
                    <a:pt x="0" y="0"/>
                  </a:lnTo>
                  <a:lnTo>
                    <a:pt x="0" y="307"/>
                  </a:lnTo>
                  <a:lnTo>
                    <a:pt x="43" y="342"/>
                  </a:lnTo>
                  <a:lnTo>
                    <a:pt x="0" y="385"/>
                  </a:lnTo>
                  <a:lnTo>
                    <a:pt x="0" y="726"/>
                  </a:lnTo>
                  <a:lnTo>
                    <a:pt x="59" y="726"/>
                  </a:lnTo>
                  <a:lnTo>
                    <a:pt x="13" y="781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55" name="Freeform 11"/>
            <p:cNvSpPr>
              <a:spLocks/>
            </p:cNvSpPr>
            <p:nvPr/>
          </p:nvSpPr>
          <p:spPr bwMode="auto">
            <a:xfrm>
              <a:off x="337185" y="83185"/>
              <a:ext cx="20955" cy="108585"/>
            </a:xfrm>
            <a:custGeom>
              <a:avLst/>
              <a:gdLst>
                <a:gd name="T0" fmla="*/ 65 w 65"/>
                <a:gd name="T1" fmla="*/ 341 h 341"/>
                <a:gd name="T2" fmla="*/ 65 w 65"/>
                <a:gd name="T3" fmla="*/ 34 h 341"/>
                <a:gd name="T4" fmla="*/ 0 w 65"/>
                <a:gd name="T5" fmla="*/ 0 h 341"/>
                <a:gd name="T6" fmla="*/ 0 w 65"/>
                <a:gd name="T7" fmla="*/ 291 h 341"/>
                <a:gd name="T8" fmla="*/ 65 w 65"/>
                <a:gd name="T9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341">
                  <a:moveTo>
                    <a:pt x="65" y="341"/>
                  </a:moveTo>
                  <a:lnTo>
                    <a:pt x="65" y="34"/>
                  </a:lnTo>
                  <a:lnTo>
                    <a:pt x="0" y="0"/>
                  </a:lnTo>
                  <a:lnTo>
                    <a:pt x="0" y="291"/>
                  </a:lnTo>
                  <a:lnTo>
                    <a:pt x="65" y="34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56" name="Freeform 12"/>
            <p:cNvSpPr>
              <a:spLocks/>
            </p:cNvSpPr>
            <p:nvPr/>
          </p:nvSpPr>
          <p:spPr bwMode="auto">
            <a:xfrm>
              <a:off x="337185" y="215900"/>
              <a:ext cx="20955" cy="438785"/>
            </a:xfrm>
            <a:custGeom>
              <a:avLst/>
              <a:gdLst>
                <a:gd name="T0" fmla="*/ 65 w 65"/>
                <a:gd name="T1" fmla="*/ 341 h 1382"/>
                <a:gd name="T2" fmla="*/ 65 w 65"/>
                <a:gd name="T3" fmla="*/ 0 h 1382"/>
                <a:gd name="T4" fmla="*/ 0 w 65"/>
                <a:gd name="T5" fmla="*/ 64 h 1382"/>
                <a:gd name="T6" fmla="*/ 0 w 65"/>
                <a:gd name="T7" fmla="*/ 64 h 1382"/>
                <a:gd name="T8" fmla="*/ 0 w 65"/>
                <a:gd name="T9" fmla="*/ 923 h 1382"/>
                <a:gd name="T10" fmla="*/ 50 w 65"/>
                <a:gd name="T11" fmla="*/ 941 h 1382"/>
                <a:gd name="T12" fmla="*/ 0 w 65"/>
                <a:gd name="T13" fmla="*/ 972 h 1382"/>
                <a:gd name="T14" fmla="*/ 0 w 65"/>
                <a:gd name="T15" fmla="*/ 1349 h 1382"/>
                <a:gd name="T16" fmla="*/ 43 w 65"/>
                <a:gd name="T17" fmla="*/ 1382 h 1382"/>
                <a:gd name="T18" fmla="*/ 65 w 65"/>
                <a:gd name="T19" fmla="*/ 1382 h 1382"/>
                <a:gd name="T20" fmla="*/ 65 w 65"/>
                <a:gd name="T21" fmla="*/ 391 h 1382"/>
                <a:gd name="T22" fmla="*/ 5 w 65"/>
                <a:gd name="T23" fmla="*/ 362 h 1382"/>
                <a:gd name="T24" fmla="*/ 64 w 65"/>
                <a:gd name="T25" fmla="*/ 341 h 1382"/>
                <a:gd name="T26" fmla="*/ 65 w 65"/>
                <a:gd name="T27" fmla="*/ 341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1382">
                  <a:moveTo>
                    <a:pt x="65" y="341"/>
                  </a:moveTo>
                  <a:lnTo>
                    <a:pt x="65" y="0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923"/>
                  </a:lnTo>
                  <a:lnTo>
                    <a:pt x="50" y="941"/>
                  </a:lnTo>
                  <a:lnTo>
                    <a:pt x="0" y="972"/>
                  </a:lnTo>
                  <a:lnTo>
                    <a:pt x="0" y="1349"/>
                  </a:lnTo>
                  <a:lnTo>
                    <a:pt x="43" y="1382"/>
                  </a:lnTo>
                  <a:lnTo>
                    <a:pt x="65" y="1382"/>
                  </a:lnTo>
                  <a:lnTo>
                    <a:pt x="65" y="391"/>
                  </a:lnTo>
                  <a:lnTo>
                    <a:pt x="5" y="362"/>
                  </a:lnTo>
                  <a:lnTo>
                    <a:pt x="64" y="341"/>
                  </a:lnTo>
                  <a:lnTo>
                    <a:pt x="65" y="34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57" name="Freeform 13"/>
            <p:cNvSpPr>
              <a:spLocks/>
            </p:cNvSpPr>
            <p:nvPr/>
          </p:nvSpPr>
          <p:spPr bwMode="auto">
            <a:xfrm>
              <a:off x="337185" y="790575"/>
              <a:ext cx="635" cy="5080"/>
            </a:xfrm>
            <a:custGeom>
              <a:avLst/>
              <a:gdLst>
                <a:gd name="T0" fmla="*/ 0 w 2"/>
                <a:gd name="T1" fmla="*/ 0 h 16"/>
                <a:gd name="T2" fmla="*/ 0 w 2"/>
                <a:gd name="T3" fmla="*/ 16 h 16"/>
                <a:gd name="T4" fmla="*/ 2 w 2"/>
                <a:gd name="T5" fmla="*/ 14 h 16"/>
                <a:gd name="T6" fmla="*/ 0 w 2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6">
                  <a:moveTo>
                    <a:pt x="0" y="0"/>
                  </a:moveTo>
                  <a:lnTo>
                    <a:pt x="0" y="16"/>
                  </a:lnTo>
                  <a:lnTo>
                    <a:pt x="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58" name="Freeform 14"/>
            <p:cNvSpPr>
              <a:spLocks/>
            </p:cNvSpPr>
            <p:nvPr/>
          </p:nvSpPr>
          <p:spPr bwMode="auto">
            <a:xfrm>
              <a:off x="307975" y="54610"/>
              <a:ext cx="29210" cy="121285"/>
            </a:xfrm>
            <a:custGeom>
              <a:avLst/>
              <a:gdLst>
                <a:gd name="T0" fmla="*/ 93 w 93"/>
                <a:gd name="T1" fmla="*/ 381 h 381"/>
                <a:gd name="T2" fmla="*/ 93 w 93"/>
                <a:gd name="T3" fmla="*/ 90 h 381"/>
                <a:gd name="T4" fmla="*/ 91 w 93"/>
                <a:gd name="T5" fmla="*/ 88 h 381"/>
                <a:gd name="T6" fmla="*/ 54 w 93"/>
                <a:gd name="T7" fmla="*/ 0 h 381"/>
                <a:gd name="T8" fmla="*/ 0 w 93"/>
                <a:gd name="T9" fmla="*/ 173 h 381"/>
                <a:gd name="T10" fmla="*/ 38 w 93"/>
                <a:gd name="T11" fmla="*/ 338 h 381"/>
                <a:gd name="T12" fmla="*/ 93 w 93"/>
                <a:gd name="T13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381">
                  <a:moveTo>
                    <a:pt x="93" y="381"/>
                  </a:moveTo>
                  <a:lnTo>
                    <a:pt x="93" y="90"/>
                  </a:lnTo>
                  <a:lnTo>
                    <a:pt x="91" y="88"/>
                  </a:lnTo>
                  <a:lnTo>
                    <a:pt x="54" y="0"/>
                  </a:lnTo>
                  <a:lnTo>
                    <a:pt x="0" y="173"/>
                  </a:lnTo>
                  <a:lnTo>
                    <a:pt x="38" y="338"/>
                  </a:lnTo>
                  <a:lnTo>
                    <a:pt x="93" y="38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59" name="Freeform 15"/>
            <p:cNvSpPr>
              <a:spLocks/>
            </p:cNvSpPr>
            <p:nvPr/>
          </p:nvSpPr>
          <p:spPr bwMode="auto">
            <a:xfrm>
              <a:off x="291465" y="213995"/>
              <a:ext cx="45720" cy="584835"/>
            </a:xfrm>
            <a:custGeom>
              <a:avLst/>
              <a:gdLst>
                <a:gd name="T0" fmla="*/ 144 w 144"/>
                <a:gd name="T1" fmla="*/ 930 h 1842"/>
                <a:gd name="T2" fmla="*/ 144 w 144"/>
                <a:gd name="T3" fmla="*/ 71 h 1842"/>
                <a:gd name="T4" fmla="*/ 81 w 144"/>
                <a:gd name="T5" fmla="*/ 40 h 1842"/>
                <a:gd name="T6" fmla="*/ 0 w 144"/>
                <a:gd name="T7" fmla="*/ 0 h 1842"/>
                <a:gd name="T8" fmla="*/ 0 w 144"/>
                <a:gd name="T9" fmla="*/ 1180 h 1842"/>
                <a:gd name="T10" fmla="*/ 2 w 144"/>
                <a:gd name="T11" fmla="*/ 1180 h 1842"/>
                <a:gd name="T12" fmla="*/ 41 w 144"/>
                <a:gd name="T13" fmla="*/ 1120 h 1842"/>
                <a:gd name="T14" fmla="*/ 53 w 144"/>
                <a:gd name="T15" fmla="*/ 1215 h 1842"/>
                <a:gd name="T16" fmla="*/ 34 w 144"/>
                <a:gd name="T17" fmla="*/ 1256 h 1842"/>
                <a:gd name="T18" fmla="*/ 0 w 144"/>
                <a:gd name="T19" fmla="*/ 1230 h 1842"/>
                <a:gd name="T20" fmla="*/ 0 w 144"/>
                <a:gd name="T21" fmla="*/ 1384 h 1842"/>
                <a:gd name="T22" fmla="*/ 48 w 144"/>
                <a:gd name="T23" fmla="*/ 1311 h 1842"/>
                <a:gd name="T24" fmla="*/ 41 w 144"/>
                <a:gd name="T25" fmla="*/ 1446 h 1842"/>
                <a:gd name="T26" fmla="*/ 103 w 144"/>
                <a:gd name="T27" fmla="*/ 1835 h 1842"/>
                <a:gd name="T28" fmla="*/ 132 w 144"/>
                <a:gd name="T29" fmla="*/ 1842 h 1842"/>
                <a:gd name="T30" fmla="*/ 144 w 144"/>
                <a:gd name="T31" fmla="*/ 1832 h 1842"/>
                <a:gd name="T32" fmla="*/ 144 w 144"/>
                <a:gd name="T33" fmla="*/ 1816 h 1842"/>
                <a:gd name="T34" fmla="*/ 79 w 144"/>
                <a:gd name="T35" fmla="*/ 1442 h 1842"/>
                <a:gd name="T36" fmla="*/ 105 w 144"/>
                <a:gd name="T37" fmla="*/ 1327 h 1842"/>
                <a:gd name="T38" fmla="*/ 144 w 144"/>
                <a:gd name="T39" fmla="*/ 1356 h 1842"/>
                <a:gd name="T40" fmla="*/ 144 w 144"/>
                <a:gd name="T41" fmla="*/ 979 h 1842"/>
                <a:gd name="T42" fmla="*/ 94 w 144"/>
                <a:gd name="T43" fmla="*/ 1008 h 1842"/>
                <a:gd name="T44" fmla="*/ 101 w 144"/>
                <a:gd name="T45" fmla="*/ 917 h 1842"/>
                <a:gd name="T46" fmla="*/ 144 w 144"/>
                <a:gd name="T47" fmla="*/ 93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4" h="1842">
                  <a:moveTo>
                    <a:pt x="144" y="930"/>
                  </a:moveTo>
                  <a:lnTo>
                    <a:pt x="144" y="71"/>
                  </a:lnTo>
                  <a:lnTo>
                    <a:pt x="81" y="40"/>
                  </a:lnTo>
                  <a:lnTo>
                    <a:pt x="0" y="0"/>
                  </a:lnTo>
                  <a:lnTo>
                    <a:pt x="0" y="1180"/>
                  </a:lnTo>
                  <a:lnTo>
                    <a:pt x="2" y="1180"/>
                  </a:lnTo>
                  <a:lnTo>
                    <a:pt x="41" y="1120"/>
                  </a:lnTo>
                  <a:lnTo>
                    <a:pt x="53" y="1215"/>
                  </a:lnTo>
                  <a:lnTo>
                    <a:pt x="34" y="1256"/>
                  </a:lnTo>
                  <a:lnTo>
                    <a:pt x="0" y="1230"/>
                  </a:lnTo>
                  <a:lnTo>
                    <a:pt x="0" y="1384"/>
                  </a:lnTo>
                  <a:lnTo>
                    <a:pt x="48" y="1311"/>
                  </a:lnTo>
                  <a:lnTo>
                    <a:pt x="41" y="1446"/>
                  </a:lnTo>
                  <a:lnTo>
                    <a:pt x="103" y="1835"/>
                  </a:lnTo>
                  <a:lnTo>
                    <a:pt x="132" y="1842"/>
                  </a:lnTo>
                  <a:lnTo>
                    <a:pt x="144" y="1832"/>
                  </a:lnTo>
                  <a:lnTo>
                    <a:pt x="144" y="1816"/>
                  </a:lnTo>
                  <a:lnTo>
                    <a:pt x="79" y="1442"/>
                  </a:lnTo>
                  <a:lnTo>
                    <a:pt x="105" y="1327"/>
                  </a:lnTo>
                  <a:lnTo>
                    <a:pt x="144" y="1356"/>
                  </a:lnTo>
                  <a:lnTo>
                    <a:pt x="144" y="979"/>
                  </a:lnTo>
                  <a:lnTo>
                    <a:pt x="94" y="1008"/>
                  </a:lnTo>
                  <a:lnTo>
                    <a:pt x="101" y="917"/>
                  </a:lnTo>
                  <a:lnTo>
                    <a:pt x="144" y="930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60" name="Freeform 16"/>
            <p:cNvSpPr>
              <a:spLocks/>
            </p:cNvSpPr>
            <p:nvPr/>
          </p:nvSpPr>
          <p:spPr bwMode="auto">
            <a:xfrm>
              <a:off x="1905" y="203835"/>
              <a:ext cx="289560" cy="488950"/>
            </a:xfrm>
            <a:custGeom>
              <a:avLst/>
              <a:gdLst>
                <a:gd name="T0" fmla="*/ 911 w 911"/>
                <a:gd name="T1" fmla="*/ 1211 h 1539"/>
                <a:gd name="T2" fmla="*/ 911 w 911"/>
                <a:gd name="T3" fmla="*/ 31 h 1539"/>
                <a:gd name="T4" fmla="*/ 847 w 911"/>
                <a:gd name="T5" fmla="*/ 0 h 1539"/>
                <a:gd name="T6" fmla="*/ 828 w 911"/>
                <a:gd name="T7" fmla="*/ 139 h 1539"/>
                <a:gd name="T8" fmla="*/ 811 w 911"/>
                <a:gd name="T9" fmla="*/ 219 h 1539"/>
                <a:gd name="T10" fmla="*/ 742 w 911"/>
                <a:gd name="T11" fmla="*/ 176 h 1539"/>
                <a:gd name="T12" fmla="*/ 619 w 911"/>
                <a:gd name="T13" fmla="*/ 164 h 1539"/>
                <a:gd name="T14" fmla="*/ 445 w 911"/>
                <a:gd name="T15" fmla="*/ 336 h 1539"/>
                <a:gd name="T16" fmla="*/ 340 w 911"/>
                <a:gd name="T17" fmla="*/ 512 h 1539"/>
                <a:gd name="T18" fmla="*/ 192 w 911"/>
                <a:gd name="T19" fmla="*/ 696 h 1539"/>
                <a:gd name="T20" fmla="*/ 96 w 911"/>
                <a:gd name="T21" fmla="*/ 648 h 1539"/>
                <a:gd name="T22" fmla="*/ 0 w 911"/>
                <a:gd name="T23" fmla="*/ 681 h 1539"/>
                <a:gd name="T24" fmla="*/ 94 w 911"/>
                <a:gd name="T25" fmla="*/ 815 h 1539"/>
                <a:gd name="T26" fmla="*/ 166 w 911"/>
                <a:gd name="T27" fmla="*/ 851 h 1539"/>
                <a:gd name="T28" fmla="*/ 357 w 911"/>
                <a:gd name="T29" fmla="*/ 865 h 1539"/>
                <a:gd name="T30" fmla="*/ 448 w 911"/>
                <a:gd name="T31" fmla="*/ 841 h 1539"/>
                <a:gd name="T32" fmla="*/ 392 w 911"/>
                <a:gd name="T33" fmla="*/ 958 h 1539"/>
                <a:gd name="T34" fmla="*/ 452 w 911"/>
                <a:gd name="T35" fmla="*/ 989 h 1539"/>
                <a:gd name="T36" fmla="*/ 586 w 911"/>
                <a:gd name="T37" fmla="*/ 948 h 1539"/>
                <a:gd name="T38" fmla="*/ 543 w 911"/>
                <a:gd name="T39" fmla="*/ 1030 h 1539"/>
                <a:gd name="T40" fmla="*/ 557 w 911"/>
                <a:gd name="T41" fmla="*/ 1106 h 1539"/>
                <a:gd name="T42" fmla="*/ 624 w 911"/>
                <a:gd name="T43" fmla="*/ 1110 h 1539"/>
                <a:gd name="T44" fmla="*/ 711 w 911"/>
                <a:gd name="T45" fmla="*/ 1113 h 1539"/>
                <a:gd name="T46" fmla="*/ 765 w 911"/>
                <a:gd name="T47" fmla="*/ 1208 h 1539"/>
                <a:gd name="T48" fmla="*/ 634 w 911"/>
                <a:gd name="T49" fmla="*/ 1273 h 1539"/>
                <a:gd name="T50" fmla="*/ 569 w 911"/>
                <a:gd name="T51" fmla="*/ 1408 h 1539"/>
                <a:gd name="T52" fmla="*/ 550 w 911"/>
                <a:gd name="T53" fmla="*/ 1468 h 1539"/>
                <a:gd name="T54" fmla="*/ 715 w 911"/>
                <a:gd name="T55" fmla="*/ 1539 h 1539"/>
                <a:gd name="T56" fmla="*/ 842 w 911"/>
                <a:gd name="T57" fmla="*/ 1522 h 1539"/>
                <a:gd name="T58" fmla="*/ 911 w 911"/>
                <a:gd name="T59" fmla="*/ 1415 h 1539"/>
                <a:gd name="T60" fmla="*/ 911 w 911"/>
                <a:gd name="T61" fmla="*/ 1261 h 1539"/>
                <a:gd name="T62" fmla="*/ 857 w 911"/>
                <a:gd name="T63" fmla="*/ 1223 h 1539"/>
                <a:gd name="T64" fmla="*/ 911 w 911"/>
                <a:gd name="T65" fmla="*/ 1211 h 1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11" h="1539">
                  <a:moveTo>
                    <a:pt x="911" y="1211"/>
                  </a:moveTo>
                  <a:lnTo>
                    <a:pt x="911" y="31"/>
                  </a:lnTo>
                  <a:lnTo>
                    <a:pt x="847" y="0"/>
                  </a:lnTo>
                  <a:lnTo>
                    <a:pt x="828" y="139"/>
                  </a:lnTo>
                  <a:lnTo>
                    <a:pt x="811" y="219"/>
                  </a:lnTo>
                  <a:lnTo>
                    <a:pt x="742" y="176"/>
                  </a:lnTo>
                  <a:lnTo>
                    <a:pt x="619" y="164"/>
                  </a:lnTo>
                  <a:lnTo>
                    <a:pt x="445" y="336"/>
                  </a:lnTo>
                  <a:lnTo>
                    <a:pt x="340" y="512"/>
                  </a:lnTo>
                  <a:lnTo>
                    <a:pt x="192" y="696"/>
                  </a:lnTo>
                  <a:lnTo>
                    <a:pt x="96" y="648"/>
                  </a:lnTo>
                  <a:lnTo>
                    <a:pt x="0" y="681"/>
                  </a:lnTo>
                  <a:lnTo>
                    <a:pt x="94" y="815"/>
                  </a:lnTo>
                  <a:lnTo>
                    <a:pt x="166" y="851"/>
                  </a:lnTo>
                  <a:lnTo>
                    <a:pt x="357" y="865"/>
                  </a:lnTo>
                  <a:lnTo>
                    <a:pt x="448" y="841"/>
                  </a:lnTo>
                  <a:lnTo>
                    <a:pt x="392" y="958"/>
                  </a:lnTo>
                  <a:lnTo>
                    <a:pt x="452" y="989"/>
                  </a:lnTo>
                  <a:lnTo>
                    <a:pt x="586" y="948"/>
                  </a:lnTo>
                  <a:lnTo>
                    <a:pt x="543" y="1030"/>
                  </a:lnTo>
                  <a:lnTo>
                    <a:pt x="557" y="1106"/>
                  </a:lnTo>
                  <a:lnTo>
                    <a:pt x="624" y="1110"/>
                  </a:lnTo>
                  <a:lnTo>
                    <a:pt x="711" y="1113"/>
                  </a:lnTo>
                  <a:lnTo>
                    <a:pt x="765" y="1208"/>
                  </a:lnTo>
                  <a:lnTo>
                    <a:pt x="634" y="1273"/>
                  </a:lnTo>
                  <a:lnTo>
                    <a:pt x="569" y="1408"/>
                  </a:lnTo>
                  <a:lnTo>
                    <a:pt x="550" y="1468"/>
                  </a:lnTo>
                  <a:lnTo>
                    <a:pt x="715" y="1539"/>
                  </a:lnTo>
                  <a:lnTo>
                    <a:pt x="842" y="1522"/>
                  </a:lnTo>
                  <a:lnTo>
                    <a:pt x="911" y="1415"/>
                  </a:lnTo>
                  <a:lnTo>
                    <a:pt x="911" y="1261"/>
                  </a:lnTo>
                  <a:lnTo>
                    <a:pt x="857" y="1223"/>
                  </a:lnTo>
                  <a:lnTo>
                    <a:pt x="911" y="121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61" name="Freeform 17"/>
            <p:cNvSpPr>
              <a:spLocks/>
            </p:cNvSpPr>
            <p:nvPr/>
          </p:nvSpPr>
          <p:spPr bwMode="auto">
            <a:xfrm>
              <a:off x="388620" y="170180"/>
              <a:ext cx="164465" cy="154940"/>
            </a:xfrm>
            <a:custGeom>
              <a:avLst/>
              <a:gdLst>
                <a:gd name="T0" fmla="*/ 84 w 517"/>
                <a:gd name="T1" fmla="*/ 358 h 488"/>
                <a:gd name="T2" fmla="*/ 132 w 517"/>
                <a:gd name="T3" fmla="*/ 421 h 488"/>
                <a:gd name="T4" fmla="*/ 189 w 517"/>
                <a:gd name="T5" fmla="*/ 469 h 488"/>
                <a:gd name="T6" fmla="*/ 270 w 517"/>
                <a:gd name="T7" fmla="*/ 488 h 488"/>
                <a:gd name="T8" fmla="*/ 373 w 517"/>
                <a:gd name="T9" fmla="*/ 479 h 488"/>
                <a:gd name="T10" fmla="*/ 399 w 517"/>
                <a:gd name="T11" fmla="*/ 403 h 488"/>
                <a:gd name="T12" fmla="*/ 450 w 517"/>
                <a:gd name="T13" fmla="*/ 358 h 488"/>
                <a:gd name="T14" fmla="*/ 517 w 517"/>
                <a:gd name="T15" fmla="*/ 303 h 488"/>
                <a:gd name="T16" fmla="*/ 469 w 517"/>
                <a:gd name="T17" fmla="*/ 240 h 488"/>
                <a:gd name="T18" fmla="*/ 479 w 517"/>
                <a:gd name="T19" fmla="*/ 196 h 488"/>
                <a:gd name="T20" fmla="*/ 483 w 517"/>
                <a:gd name="T21" fmla="*/ 69 h 488"/>
                <a:gd name="T22" fmla="*/ 362 w 517"/>
                <a:gd name="T23" fmla="*/ 69 h 488"/>
                <a:gd name="T24" fmla="*/ 282 w 517"/>
                <a:gd name="T25" fmla="*/ 31 h 488"/>
                <a:gd name="T26" fmla="*/ 239 w 517"/>
                <a:gd name="T27" fmla="*/ 0 h 488"/>
                <a:gd name="T28" fmla="*/ 199 w 517"/>
                <a:gd name="T29" fmla="*/ 59 h 488"/>
                <a:gd name="T30" fmla="*/ 132 w 517"/>
                <a:gd name="T31" fmla="*/ 55 h 488"/>
                <a:gd name="T32" fmla="*/ 60 w 517"/>
                <a:gd name="T33" fmla="*/ 60 h 488"/>
                <a:gd name="T34" fmla="*/ 0 w 517"/>
                <a:gd name="T35" fmla="*/ 167 h 488"/>
                <a:gd name="T36" fmla="*/ 22 w 517"/>
                <a:gd name="T37" fmla="*/ 240 h 488"/>
                <a:gd name="T38" fmla="*/ 1 w 517"/>
                <a:gd name="T39" fmla="*/ 286 h 488"/>
                <a:gd name="T40" fmla="*/ 84 w 517"/>
                <a:gd name="T41" fmla="*/ 358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17" h="488">
                  <a:moveTo>
                    <a:pt x="84" y="358"/>
                  </a:moveTo>
                  <a:lnTo>
                    <a:pt x="132" y="421"/>
                  </a:lnTo>
                  <a:lnTo>
                    <a:pt x="189" y="469"/>
                  </a:lnTo>
                  <a:lnTo>
                    <a:pt x="270" y="488"/>
                  </a:lnTo>
                  <a:lnTo>
                    <a:pt x="373" y="479"/>
                  </a:lnTo>
                  <a:lnTo>
                    <a:pt x="399" y="403"/>
                  </a:lnTo>
                  <a:lnTo>
                    <a:pt x="450" y="358"/>
                  </a:lnTo>
                  <a:lnTo>
                    <a:pt x="517" y="303"/>
                  </a:lnTo>
                  <a:lnTo>
                    <a:pt x="469" y="240"/>
                  </a:lnTo>
                  <a:lnTo>
                    <a:pt x="479" y="196"/>
                  </a:lnTo>
                  <a:lnTo>
                    <a:pt x="483" y="69"/>
                  </a:lnTo>
                  <a:lnTo>
                    <a:pt x="362" y="69"/>
                  </a:lnTo>
                  <a:lnTo>
                    <a:pt x="282" y="31"/>
                  </a:lnTo>
                  <a:lnTo>
                    <a:pt x="239" y="0"/>
                  </a:lnTo>
                  <a:lnTo>
                    <a:pt x="199" y="59"/>
                  </a:lnTo>
                  <a:lnTo>
                    <a:pt x="132" y="55"/>
                  </a:lnTo>
                  <a:lnTo>
                    <a:pt x="60" y="60"/>
                  </a:lnTo>
                  <a:lnTo>
                    <a:pt x="0" y="167"/>
                  </a:lnTo>
                  <a:lnTo>
                    <a:pt x="22" y="240"/>
                  </a:lnTo>
                  <a:lnTo>
                    <a:pt x="1" y="286"/>
                  </a:lnTo>
                  <a:lnTo>
                    <a:pt x="84" y="358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62" name="Freeform 18"/>
            <p:cNvSpPr>
              <a:spLocks/>
            </p:cNvSpPr>
            <p:nvPr/>
          </p:nvSpPr>
          <p:spPr bwMode="auto">
            <a:xfrm>
              <a:off x="187960" y="98425"/>
              <a:ext cx="152400" cy="153035"/>
            </a:xfrm>
            <a:custGeom>
              <a:avLst/>
              <a:gdLst>
                <a:gd name="T0" fmla="*/ 349 w 481"/>
                <a:gd name="T1" fmla="*/ 483 h 483"/>
                <a:gd name="T2" fmla="*/ 439 w 481"/>
                <a:gd name="T3" fmla="*/ 398 h 483"/>
                <a:gd name="T4" fmla="*/ 481 w 481"/>
                <a:gd name="T5" fmla="*/ 312 h 483"/>
                <a:gd name="T6" fmla="*/ 420 w 481"/>
                <a:gd name="T7" fmla="*/ 173 h 483"/>
                <a:gd name="T8" fmla="*/ 390 w 481"/>
                <a:gd name="T9" fmla="*/ 90 h 483"/>
                <a:gd name="T10" fmla="*/ 351 w 481"/>
                <a:gd name="T11" fmla="*/ 130 h 483"/>
                <a:gd name="T12" fmla="*/ 330 w 481"/>
                <a:gd name="T13" fmla="*/ 50 h 483"/>
                <a:gd name="T14" fmla="*/ 267 w 481"/>
                <a:gd name="T15" fmla="*/ 19 h 483"/>
                <a:gd name="T16" fmla="*/ 182 w 481"/>
                <a:gd name="T17" fmla="*/ 28 h 483"/>
                <a:gd name="T18" fmla="*/ 127 w 481"/>
                <a:gd name="T19" fmla="*/ 0 h 483"/>
                <a:gd name="T20" fmla="*/ 72 w 481"/>
                <a:gd name="T21" fmla="*/ 92 h 483"/>
                <a:gd name="T22" fmla="*/ 0 w 481"/>
                <a:gd name="T23" fmla="*/ 97 h 483"/>
                <a:gd name="T24" fmla="*/ 31 w 481"/>
                <a:gd name="T25" fmla="*/ 240 h 483"/>
                <a:gd name="T26" fmla="*/ 0 w 481"/>
                <a:gd name="T27" fmla="*/ 304 h 483"/>
                <a:gd name="T28" fmla="*/ 40 w 481"/>
                <a:gd name="T29" fmla="*/ 323 h 483"/>
                <a:gd name="T30" fmla="*/ 169 w 481"/>
                <a:gd name="T31" fmla="*/ 424 h 483"/>
                <a:gd name="T32" fmla="*/ 292 w 481"/>
                <a:gd name="T33" fmla="*/ 476 h 483"/>
                <a:gd name="T34" fmla="*/ 349 w 481"/>
                <a:gd name="T35" fmla="*/ 483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81" h="483">
                  <a:moveTo>
                    <a:pt x="349" y="483"/>
                  </a:moveTo>
                  <a:lnTo>
                    <a:pt x="439" y="398"/>
                  </a:lnTo>
                  <a:lnTo>
                    <a:pt x="481" y="312"/>
                  </a:lnTo>
                  <a:lnTo>
                    <a:pt x="420" y="173"/>
                  </a:lnTo>
                  <a:lnTo>
                    <a:pt x="390" y="90"/>
                  </a:lnTo>
                  <a:lnTo>
                    <a:pt x="351" y="130"/>
                  </a:lnTo>
                  <a:lnTo>
                    <a:pt x="330" y="50"/>
                  </a:lnTo>
                  <a:lnTo>
                    <a:pt x="267" y="19"/>
                  </a:lnTo>
                  <a:lnTo>
                    <a:pt x="182" y="28"/>
                  </a:lnTo>
                  <a:lnTo>
                    <a:pt x="127" y="0"/>
                  </a:lnTo>
                  <a:lnTo>
                    <a:pt x="72" y="92"/>
                  </a:lnTo>
                  <a:lnTo>
                    <a:pt x="0" y="97"/>
                  </a:lnTo>
                  <a:lnTo>
                    <a:pt x="31" y="240"/>
                  </a:lnTo>
                  <a:lnTo>
                    <a:pt x="0" y="304"/>
                  </a:lnTo>
                  <a:lnTo>
                    <a:pt x="40" y="323"/>
                  </a:lnTo>
                  <a:lnTo>
                    <a:pt x="169" y="424"/>
                  </a:lnTo>
                  <a:lnTo>
                    <a:pt x="292" y="476"/>
                  </a:lnTo>
                  <a:lnTo>
                    <a:pt x="349" y="48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63" name="Freeform 19"/>
            <p:cNvSpPr>
              <a:spLocks/>
            </p:cNvSpPr>
            <p:nvPr/>
          </p:nvSpPr>
          <p:spPr bwMode="auto">
            <a:xfrm>
              <a:off x="34290" y="290195"/>
              <a:ext cx="142875" cy="123190"/>
            </a:xfrm>
            <a:custGeom>
              <a:avLst/>
              <a:gdLst>
                <a:gd name="T0" fmla="*/ 404 w 451"/>
                <a:gd name="T1" fmla="*/ 343 h 390"/>
                <a:gd name="T2" fmla="*/ 447 w 451"/>
                <a:gd name="T3" fmla="*/ 226 h 390"/>
                <a:gd name="T4" fmla="*/ 451 w 451"/>
                <a:gd name="T5" fmla="*/ 133 h 390"/>
                <a:gd name="T6" fmla="*/ 354 w 451"/>
                <a:gd name="T7" fmla="*/ 52 h 390"/>
                <a:gd name="T8" fmla="*/ 304 w 451"/>
                <a:gd name="T9" fmla="*/ 0 h 390"/>
                <a:gd name="T10" fmla="*/ 287 w 451"/>
                <a:gd name="T11" fmla="*/ 54 h 390"/>
                <a:gd name="T12" fmla="*/ 244 w 451"/>
                <a:gd name="T13" fmla="*/ 0 h 390"/>
                <a:gd name="T14" fmla="*/ 182 w 451"/>
                <a:gd name="T15" fmla="*/ 7 h 390"/>
                <a:gd name="T16" fmla="*/ 120 w 451"/>
                <a:gd name="T17" fmla="*/ 59 h 390"/>
                <a:gd name="T18" fmla="*/ 67 w 451"/>
                <a:gd name="T19" fmla="*/ 66 h 390"/>
                <a:gd name="T20" fmla="*/ 55 w 451"/>
                <a:gd name="T21" fmla="*/ 169 h 390"/>
                <a:gd name="T22" fmla="*/ 0 w 451"/>
                <a:gd name="T23" fmla="*/ 211 h 390"/>
                <a:gd name="T24" fmla="*/ 72 w 451"/>
                <a:gd name="T25" fmla="*/ 311 h 390"/>
                <a:gd name="T26" fmla="*/ 71 w 451"/>
                <a:gd name="T27" fmla="*/ 380 h 390"/>
                <a:gd name="T28" fmla="*/ 108 w 451"/>
                <a:gd name="T29" fmla="*/ 374 h 390"/>
                <a:gd name="T30" fmla="*/ 244 w 451"/>
                <a:gd name="T31" fmla="*/ 390 h 390"/>
                <a:gd name="T32" fmla="*/ 358 w 451"/>
                <a:gd name="T33" fmla="*/ 366 h 390"/>
                <a:gd name="T34" fmla="*/ 404 w 451"/>
                <a:gd name="T35" fmla="*/ 343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1" h="390">
                  <a:moveTo>
                    <a:pt x="404" y="343"/>
                  </a:moveTo>
                  <a:lnTo>
                    <a:pt x="447" y="226"/>
                  </a:lnTo>
                  <a:lnTo>
                    <a:pt x="451" y="133"/>
                  </a:lnTo>
                  <a:lnTo>
                    <a:pt x="354" y="52"/>
                  </a:lnTo>
                  <a:lnTo>
                    <a:pt x="304" y="0"/>
                  </a:lnTo>
                  <a:lnTo>
                    <a:pt x="287" y="54"/>
                  </a:lnTo>
                  <a:lnTo>
                    <a:pt x="244" y="0"/>
                  </a:lnTo>
                  <a:lnTo>
                    <a:pt x="182" y="7"/>
                  </a:lnTo>
                  <a:lnTo>
                    <a:pt x="120" y="59"/>
                  </a:lnTo>
                  <a:lnTo>
                    <a:pt x="67" y="66"/>
                  </a:lnTo>
                  <a:lnTo>
                    <a:pt x="55" y="169"/>
                  </a:lnTo>
                  <a:lnTo>
                    <a:pt x="0" y="211"/>
                  </a:lnTo>
                  <a:lnTo>
                    <a:pt x="72" y="311"/>
                  </a:lnTo>
                  <a:lnTo>
                    <a:pt x="71" y="380"/>
                  </a:lnTo>
                  <a:lnTo>
                    <a:pt x="108" y="374"/>
                  </a:lnTo>
                  <a:lnTo>
                    <a:pt x="244" y="390"/>
                  </a:lnTo>
                  <a:lnTo>
                    <a:pt x="358" y="366"/>
                  </a:lnTo>
                  <a:lnTo>
                    <a:pt x="404" y="34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64" name="Freeform 20"/>
            <p:cNvSpPr>
              <a:spLocks/>
            </p:cNvSpPr>
            <p:nvPr/>
          </p:nvSpPr>
          <p:spPr bwMode="auto">
            <a:xfrm>
              <a:off x="191770" y="314325"/>
              <a:ext cx="174625" cy="178435"/>
            </a:xfrm>
            <a:custGeom>
              <a:avLst/>
              <a:gdLst>
                <a:gd name="T0" fmla="*/ 471 w 550"/>
                <a:gd name="T1" fmla="*/ 443 h 564"/>
                <a:gd name="T2" fmla="*/ 490 w 550"/>
                <a:gd name="T3" fmla="*/ 343 h 564"/>
                <a:gd name="T4" fmla="*/ 550 w 550"/>
                <a:gd name="T5" fmla="*/ 224 h 564"/>
                <a:gd name="T6" fmla="*/ 485 w 550"/>
                <a:gd name="T7" fmla="*/ 192 h 564"/>
                <a:gd name="T8" fmla="*/ 407 w 550"/>
                <a:gd name="T9" fmla="*/ 105 h 564"/>
                <a:gd name="T10" fmla="*/ 327 w 550"/>
                <a:gd name="T11" fmla="*/ 105 h 564"/>
                <a:gd name="T12" fmla="*/ 315 w 550"/>
                <a:gd name="T13" fmla="*/ 31 h 564"/>
                <a:gd name="T14" fmla="*/ 258 w 550"/>
                <a:gd name="T15" fmla="*/ 4 h 564"/>
                <a:gd name="T16" fmla="*/ 163 w 550"/>
                <a:gd name="T17" fmla="*/ 36 h 564"/>
                <a:gd name="T18" fmla="*/ 91 w 550"/>
                <a:gd name="T19" fmla="*/ 0 h 564"/>
                <a:gd name="T20" fmla="*/ 67 w 550"/>
                <a:gd name="T21" fmla="*/ 67 h 564"/>
                <a:gd name="T22" fmla="*/ 33 w 550"/>
                <a:gd name="T23" fmla="*/ 140 h 564"/>
                <a:gd name="T24" fmla="*/ 14 w 550"/>
                <a:gd name="T25" fmla="*/ 240 h 564"/>
                <a:gd name="T26" fmla="*/ 0 w 550"/>
                <a:gd name="T27" fmla="*/ 350 h 564"/>
                <a:gd name="T28" fmla="*/ 125 w 550"/>
                <a:gd name="T29" fmla="*/ 460 h 564"/>
                <a:gd name="T30" fmla="*/ 134 w 550"/>
                <a:gd name="T31" fmla="*/ 524 h 564"/>
                <a:gd name="T32" fmla="*/ 215 w 550"/>
                <a:gd name="T33" fmla="*/ 564 h 564"/>
                <a:gd name="T34" fmla="*/ 313 w 550"/>
                <a:gd name="T35" fmla="*/ 522 h 564"/>
                <a:gd name="T36" fmla="*/ 437 w 550"/>
                <a:gd name="T37" fmla="*/ 534 h 564"/>
                <a:gd name="T38" fmla="*/ 471 w 550"/>
                <a:gd name="T39" fmla="*/ 443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0" h="564">
                  <a:moveTo>
                    <a:pt x="471" y="443"/>
                  </a:moveTo>
                  <a:lnTo>
                    <a:pt x="490" y="343"/>
                  </a:lnTo>
                  <a:lnTo>
                    <a:pt x="550" y="224"/>
                  </a:lnTo>
                  <a:lnTo>
                    <a:pt x="485" y="192"/>
                  </a:lnTo>
                  <a:lnTo>
                    <a:pt x="407" y="105"/>
                  </a:lnTo>
                  <a:lnTo>
                    <a:pt x="327" y="105"/>
                  </a:lnTo>
                  <a:lnTo>
                    <a:pt x="315" y="31"/>
                  </a:lnTo>
                  <a:lnTo>
                    <a:pt x="258" y="4"/>
                  </a:lnTo>
                  <a:lnTo>
                    <a:pt x="163" y="36"/>
                  </a:lnTo>
                  <a:lnTo>
                    <a:pt x="91" y="0"/>
                  </a:lnTo>
                  <a:lnTo>
                    <a:pt x="67" y="67"/>
                  </a:lnTo>
                  <a:lnTo>
                    <a:pt x="33" y="140"/>
                  </a:lnTo>
                  <a:lnTo>
                    <a:pt x="14" y="240"/>
                  </a:lnTo>
                  <a:lnTo>
                    <a:pt x="0" y="350"/>
                  </a:lnTo>
                  <a:lnTo>
                    <a:pt x="125" y="460"/>
                  </a:lnTo>
                  <a:lnTo>
                    <a:pt x="134" y="524"/>
                  </a:lnTo>
                  <a:lnTo>
                    <a:pt x="215" y="564"/>
                  </a:lnTo>
                  <a:lnTo>
                    <a:pt x="313" y="522"/>
                  </a:lnTo>
                  <a:lnTo>
                    <a:pt x="437" y="534"/>
                  </a:lnTo>
                  <a:lnTo>
                    <a:pt x="471" y="44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65" name="Freeform 21"/>
            <p:cNvSpPr>
              <a:spLocks/>
            </p:cNvSpPr>
            <p:nvPr/>
          </p:nvSpPr>
          <p:spPr bwMode="auto">
            <a:xfrm>
              <a:off x="415290" y="226060"/>
              <a:ext cx="118745" cy="99060"/>
            </a:xfrm>
            <a:custGeom>
              <a:avLst/>
              <a:gdLst>
                <a:gd name="T0" fmla="*/ 265 w 375"/>
                <a:gd name="T1" fmla="*/ 312 h 312"/>
                <a:gd name="T2" fmla="*/ 174 w 375"/>
                <a:gd name="T3" fmla="*/ 296 h 312"/>
                <a:gd name="T4" fmla="*/ 101 w 375"/>
                <a:gd name="T5" fmla="*/ 260 h 312"/>
                <a:gd name="T6" fmla="*/ 0 w 375"/>
                <a:gd name="T7" fmla="*/ 222 h 312"/>
                <a:gd name="T8" fmla="*/ 84 w 375"/>
                <a:gd name="T9" fmla="*/ 213 h 312"/>
                <a:gd name="T10" fmla="*/ 151 w 375"/>
                <a:gd name="T11" fmla="*/ 217 h 312"/>
                <a:gd name="T12" fmla="*/ 290 w 375"/>
                <a:gd name="T13" fmla="*/ 176 h 312"/>
                <a:gd name="T14" fmla="*/ 359 w 375"/>
                <a:gd name="T15" fmla="*/ 200 h 312"/>
                <a:gd name="T16" fmla="*/ 313 w 375"/>
                <a:gd name="T17" fmla="*/ 88 h 312"/>
                <a:gd name="T18" fmla="*/ 356 w 375"/>
                <a:gd name="T19" fmla="*/ 0 h 312"/>
                <a:gd name="T20" fmla="*/ 375 w 375"/>
                <a:gd name="T21" fmla="*/ 181 h 312"/>
                <a:gd name="T22" fmla="*/ 375 w 375"/>
                <a:gd name="T23" fmla="*/ 246 h 312"/>
                <a:gd name="T24" fmla="*/ 325 w 375"/>
                <a:gd name="T25" fmla="*/ 310 h 312"/>
                <a:gd name="T26" fmla="*/ 265 w 375"/>
                <a:gd name="T27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5" h="312">
                  <a:moveTo>
                    <a:pt x="265" y="312"/>
                  </a:moveTo>
                  <a:lnTo>
                    <a:pt x="174" y="296"/>
                  </a:lnTo>
                  <a:lnTo>
                    <a:pt x="101" y="260"/>
                  </a:lnTo>
                  <a:lnTo>
                    <a:pt x="0" y="222"/>
                  </a:lnTo>
                  <a:lnTo>
                    <a:pt x="84" y="213"/>
                  </a:lnTo>
                  <a:lnTo>
                    <a:pt x="151" y="217"/>
                  </a:lnTo>
                  <a:lnTo>
                    <a:pt x="290" y="176"/>
                  </a:lnTo>
                  <a:lnTo>
                    <a:pt x="359" y="200"/>
                  </a:lnTo>
                  <a:lnTo>
                    <a:pt x="313" y="88"/>
                  </a:lnTo>
                  <a:lnTo>
                    <a:pt x="356" y="0"/>
                  </a:lnTo>
                  <a:lnTo>
                    <a:pt x="375" y="181"/>
                  </a:lnTo>
                  <a:lnTo>
                    <a:pt x="375" y="246"/>
                  </a:lnTo>
                  <a:lnTo>
                    <a:pt x="325" y="310"/>
                  </a:lnTo>
                  <a:lnTo>
                    <a:pt x="265" y="312"/>
                  </a:lnTo>
                  <a:close/>
                </a:path>
              </a:pathLst>
            </a:custGeom>
            <a:solidFill>
              <a:srgbClr val="D8A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66" name="Freeform 22"/>
            <p:cNvSpPr>
              <a:spLocks/>
            </p:cNvSpPr>
            <p:nvPr/>
          </p:nvSpPr>
          <p:spPr bwMode="auto">
            <a:xfrm>
              <a:off x="459105" y="230505"/>
              <a:ext cx="45720" cy="41275"/>
            </a:xfrm>
            <a:custGeom>
              <a:avLst/>
              <a:gdLst>
                <a:gd name="T0" fmla="*/ 145 w 145"/>
                <a:gd name="T1" fmla="*/ 79 h 131"/>
                <a:gd name="T2" fmla="*/ 90 w 145"/>
                <a:gd name="T3" fmla="*/ 131 h 131"/>
                <a:gd name="T4" fmla="*/ 33 w 145"/>
                <a:gd name="T5" fmla="*/ 103 h 131"/>
                <a:gd name="T6" fmla="*/ 0 w 145"/>
                <a:gd name="T7" fmla="*/ 67 h 131"/>
                <a:gd name="T8" fmla="*/ 4 w 145"/>
                <a:gd name="T9" fmla="*/ 0 h 131"/>
                <a:gd name="T10" fmla="*/ 85 w 145"/>
                <a:gd name="T11" fmla="*/ 58 h 131"/>
                <a:gd name="T12" fmla="*/ 145 w 145"/>
                <a:gd name="T13" fmla="*/ 7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131">
                  <a:moveTo>
                    <a:pt x="145" y="79"/>
                  </a:moveTo>
                  <a:lnTo>
                    <a:pt x="90" y="131"/>
                  </a:lnTo>
                  <a:lnTo>
                    <a:pt x="33" y="103"/>
                  </a:lnTo>
                  <a:lnTo>
                    <a:pt x="0" y="67"/>
                  </a:lnTo>
                  <a:lnTo>
                    <a:pt x="4" y="0"/>
                  </a:lnTo>
                  <a:lnTo>
                    <a:pt x="85" y="58"/>
                  </a:lnTo>
                  <a:lnTo>
                    <a:pt x="145" y="7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67" name="Freeform 23"/>
            <p:cNvSpPr>
              <a:spLocks/>
            </p:cNvSpPr>
            <p:nvPr/>
          </p:nvSpPr>
          <p:spPr bwMode="auto">
            <a:xfrm>
              <a:off x="419735" y="184785"/>
              <a:ext cx="91440" cy="90170"/>
            </a:xfrm>
            <a:custGeom>
              <a:avLst/>
              <a:gdLst>
                <a:gd name="T0" fmla="*/ 129 w 289"/>
                <a:gd name="T1" fmla="*/ 282 h 282"/>
                <a:gd name="T2" fmla="*/ 63 w 289"/>
                <a:gd name="T3" fmla="*/ 191 h 282"/>
                <a:gd name="T4" fmla="*/ 0 w 289"/>
                <a:gd name="T5" fmla="*/ 160 h 282"/>
                <a:gd name="T6" fmla="*/ 82 w 289"/>
                <a:gd name="T7" fmla="*/ 72 h 282"/>
                <a:gd name="T8" fmla="*/ 118 w 289"/>
                <a:gd name="T9" fmla="*/ 0 h 282"/>
                <a:gd name="T10" fmla="*/ 204 w 289"/>
                <a:gd name="T11" fmla="*/ 43 h 282"/>
                <a:gd name="T12" fmla="*/ 289 w 289"/>
                <a:gd name="T13" fmla="*/ 55 h 282"/>
                <a:gd name="T14" fmla="*/ 261 w 289"/>
                <a:gd name="T15" fmla="*/ 110 h 282"/>
                <a:gd name="T16" fmla="*/ 161 w 289"/>
                <a:gd name="T17" fmla="*/ 72 h 282"/>
                <a:gd name="T18" fmla="*/ 106 w 289"/>
                <a:gd name="T19" fmla="*/ 84 h 282"/>
                <a:gd name="T20" fmla="*/ 75 w 289"/>
                <a:gd name="T21" fmla="*/ 148 h 282"/>
                <a:gd name="T22" fmla="*/ 118 w 289"/>
                <a:gd name="T23" fmla="*/ 227 h 282"/>
                <a:gd name="T24" fmla="*/ 129 w 289"/>
                <a:gd name="T25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9" h="282">
                  <a:moveTo>
                    <a:pt x="129" y="282"/>
                  </a:moveTo>
                  <a:lnTo>
                    <a:pt x="63" y="191"/>
                  </a:lnTo>
                  <a:lnTo>
                    <a:pt x="0" y="160"/>
                  </a:lnTo>
                  <a:lnTo>
                    <a:pt x="82" y="72"/>
                  </a:lnTo>
                  <a:lnTo>
                    <a:pt x="118" y="0"/>
                  </a:lnTo>
                  <a:lnTo>
                    <a:pt x="204" y="43"/>
                  </a:lnTo>
                  <a:lnTo>
                    <a:pt x="289" y="55"/>
                  </a:lnTo>
                  <a:lnTo>
                    <a:pt x="261" y="110"/>
                  </a:lnTo>
                  <a:lnTo>
                    <a:pt x="161" y="72"/>
                  </a:lnTo>
                  <a:lnTo>
                    <a:pt x="106" y="84"/>
                  </a:lnTo>
                  <a:lnTo>
                    <a:pt x="75" y="148"/>
                  </a:lnTo>
                  <a:lnTo>
                    <a:pt x="118" y="227"/>
                  </a:lnTo>
                  <a:lnTo>
                    <a:pt x="129" y="282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68" name="Freeform 24"/>
            <p:cNvSpPr>
              <a:spLocks/>
            </p:cNvSpPr>
            <p:nvPr/>
          </p:nvSpPr>
          <p:spPr bwMode="auto">
            <a:xfrm>
              <a:off x="498475" y="206375"/>
              <a:ext cx="27305" cy="37465"/>
            </a:xfrm>
            <a:custGeom>
              <a:avLst/>
              <a:gdLst>
                <a:gd name="T0" fmla="*/ 50 w 86"/>
                <a:gd name="T1" fmla="*/ 119 h 119"/>
                <a:gd name="T2" fmla="*/ 55 w 86"/>
                <a:gd name="T3" fmla="*/ 64 h 119"/>
                <a:gd name="T4" fmla="*/ 86 w 86"/>
                <a:gd name="T5" fmla="*/ 0 h 119"/>
                <a:gd name="T6" fmla="*/ 14 w 86"/>
                <a:gd name="T7" fmla="*/ 43 h 119"/>
                <a:gd name="T8" fmla="*/ 0 w 86"/>
                <a:gd name="T9" fmla="*/ 95 h 119"/>
                <a:gd name="T10" fmla="*/ 50 w 86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19">
                  <a:moveTo>
                    <a:pt x="50" y="119"/>
                  </a:moveTo>
                  <a:lnTo>
                    <a:pt x="55" y="64"/>
                  </a:lnTo>
                  <a:lnTo>
                    <a:pt x="86" y="0"/>
                  </a:lnTo>
                  <a:lnTo>
                    <a:pt x="14" y="43"/>
                  </a:lnTo>
                  <a:lnTo>
                    <a:pt x="0" y="95"/>
                  </a:lnTo>
                  <a:lnTo>
                    <a:pt x="50" y="11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69" name="Freeform 25"/>
            <p:cNvSpPr>
              <a:spLocks/>
            </p:cNvSpPr>
            <p:nvPr/>
          </p:nvSpPr>
          <p:spPr bwMode="auto">
            <a:xfrm>
              <a:off x="391160" y="203835"/>
              <a:ext cx="44450" cy="83185"/>
            </a:xfrm>
            <a:custGeom>
              <a:avLst/>
              <a:gdLst>
                <a:gd name="T0" fmla="*/ 140 w 140"/>
                <a:gd name="T1" fmla="*/ 262 h 262"/>
                <a:gd name="T2" fmla="*/ 83 w 140"/>
                <a:gd name="T3" fmla="*/ 234 h 262"/>
                <a:gd name="T4" fmla="*/ 0 w 140"/>
                <a:gd name="T5" fmla="*/ 224 h 262"/>
                <a:gd name="T6" fmla="*/ 28 w 140"/>
                <a:gd name="T7" fmla="*/ 148 h 262"/>
                <a:gd name="T8" fmla="*/ 6 w 140"/>
                <a:gd name="T9" fmla="*/ 69 h 262"/>
                <a:gd name="T10" fmla="*/ 109 w 140"/>
                <a:gd name="T11" fmla="*/ 0 h 262"/>
                <a:gd name="T12" fmla="*/ 50 w 140"/>
                <a:gd name="T13" fmla="*/ 121 h 262"/>
                <a:gd name="T14" fmla="*/ 55 w 140"/>
                <a:gd name="T15" fmla="*/ 191 h 262"/>
                <a:gd name="T16" fmla="*/ 140 w 140"/>
                <a:gd name="T17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262">
                  <a:moveTo>
                    <a:pt x="140" y="262"/>
                  </a:moveTo>
                  <a:lnTo>
                    <a:pt x="83" y="234"/>
                  </a:lnTo>
                  <a:lnTo>
                    <a:pt x="0" y="224"/>
                  </a:lnTo>
                  <a:lnTo>
                    <a:pt x="28" y="148"/>
                  </a:lnTo>
                  <a:lnTo>
                    <a:pt x="6" y="69"/>
                  </a:lnTo>
                  <a:lnTo>
                    <a:pt x="109" y="0"/>
                  </a:lnTo>
                  <a:lnTo>
                    <a:pt x="50" y="121"/>
                  </a:lnTo>
                  <a:lnTo>
                    <a:pt x="55" y="191"/>
                  </a:lnTo>
                  <a:lnTo>
                    <a:pt x="140" y="262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70" name="Freeform 26"/>
            <p:cNvSpPr>
              <a:spLocks/>
            </p:cNvSpPr>
            <p:nvPr/>
          </p:nvSpPr>
          <p:spPr bwMode="auto">
            <a:xfrm>
              <a:off x="229235" y="128270"/>
              <a:ext cx="108585" cy="111125"/>
            </a:xfrm>
            <a:custGeom>
              <a:avLst/>
              <a:gdLst>
                <a:gd name="T0" fmla="*/ 277 w 342"/>
                <a:gd name="T1" fmla="*/ 350 h 350"/>
                <a:gd name="T2" fmla="*/ 320 w 342"/>
                <a:gd name="T3" fmla="*/ 262 h 350"/>
                <a:gd name="T4" fmla="*/ 342 w 342"/>
                <a:gd name="T5" fmla="*/ 195 h 350"/>
                <a:gd name="T6" fmla="*/ 313 w 342"/>
                <a:gd name="T7" fmla="*/ 92 h 350"/>
                <a:gd name="T8" fmla="*/ 249 w 342"/>
                <a:gd name="T9" fmla="*/ 61 h 350"/>
                <a:gd name="T10" fmla="*/ 247 w 342"/>
                <a:gd name="T11" fmla="*/ 0 h 350"/>
                <a:gd name="T12" fmla="*/ 170 w 342"/>
                <a:gd name="T13" fmla="*/ 161 h 350"/>
                <a:gd name="T14" fmla="*/ 100 w 342"/>
                <a:gd name="T15" fmla="*/ 204 h 350"/>
                <a:gd name="T16" fmla="*/ 0 w 342"/>
                <a:gd name="T17" fmla="*/ 166 h 350"/>
                <a:gd name="T18" fmla="*/ 101 w 342"/>
                <a:gd name="T19" fmla="*/ 264 h 350"/>
                <a:gd name="T20" fmla="*/ 201 w 342"/>
                <a:gd name="T21" fmla="*/ 343 h 350"/>
                <a:gd name="T22" fmla="*/ 277 w 342"/>
                <a:gd name="T2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2" h="350">
                  <a:moveTo>
                    <a:pt x="277" y="350"/>
                  </a:moveTo>
                  <a:lnTo>
                    <a:pt x="320" y="262"/>
                  </a:lnTo>
                  <a:lnTo>
                    <a:pt x="342" y="195"/>
                  </a:lnTo>
                  <a:lnTo>
                    <a:pt x="313" y="92"/>
                  </a:lnTo>
                  <a:lnTo>
                    <a:pt x="249" y="61"/>
                  </a:lnTo>
                  <a:lnTo>
                    <a:pt x="247" y="0"/>
                  </a:lnTo>
                  <a:lnTo>
                    <a:pt x="170" y="161"/>
                  </a:lnTo>
                  <a:lnTo>
                    <a:pt x="100" y="204"/>
                  </a:lnTo>
                  <a:lnTo>
                    <a:pt x="0" y="166"/>
                  </a:lnTo>
                  <a:lnTo>
                    <a:pt x="101" y="264"/>
                  </a:lnTo>
                  <a:lnTo>
                    <a:pt x="201" y="343"/>
                  </a:lnTo>
                  <a:lnTo>
                    <a:pt x="277" y="350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71" name="Freeform 27"/>
            <p:cNvSpPr>
              <a:spLocks/>
            </p:cNvSpPr>
            <p:nvPr/>
          </p:nvSpPr>
          <p:spPr bwMode="auto">
            <a:xfrm>
              <a:off x="84455" y="292735"/>
              <a:ext cx="89535" cy="96520"/>
            </a:xfrm>
            <a:custGeom>
              <a:avLst/>
              <a:gdLst>
                <a:gd name="T0" fmla="*/ 241 w 282"/>
                <a:gd name="T1" fmla="*/ 271 h 303"/>
                <a:gd name="T2" fmla="*/ 282 w 282"/>
                <a:gd name="T3" fmla="*/ 176 h 303"/>
                <a:gd name="T4" fmla="*/ 277 w 282"/>
                <a:gd name="T5" fmla="*/ 109 h 303"/>
                <a:gd name="T6" fmla="*/ 220 w 282"/>
                <a:gd name="T7" fmla="*/ 41 h 303"/>
                <a:gd name="T8" fmla="*/ 158 w 282"/>
                <a:gd name="T9" fmla="*/ 48 h 303"/>
                <a:gd name="T10" fmla="*/ 138 w 282"/>
                <a:gd name="T11" fmla="*/ 0 h 303"/>
                <a:gd name="T12" fmla="*/ 131 w 282"/>
                <a:gd name="T13" fmla="*/ 171 h 303"/>
                <a:gd name="T14" fmla="*/ 91 w 282"/>
                <a:gd name="T15" fmla="*/ 245 h 303"/>
                <a:gd name="T16" fmla="*/ 0 w 282"/>
                <a:gd name="T17" fmla="*/ 265 h 303"/>
                <a:gd name="T18" fmla="*/ 112 w 282"/>
                <a:gd name="T19" fmla="*/ 293 h 303"/>
                <a:gd name="T20" fmla="*/ 217 w 282"/>
                <a:gd name="T21" fmla="*/ 303 h 303"/>
                <a:gd name="T22" fmla="*/ 241 w 282"/>
                <a:gd name="T23" fmla="*/ 271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2" h="303">
                  <a:moveTo>
                    <a:pt x="241" y="271"/>
                  </a:moveTo>
                  <a:lnTo>
                    <a:pt x="282" y="176"/>
                  </a:lnTo>
                  <a:lnTo>
                    <a:pt x="277" y="109"/>
                  </a:lnTo>
                  <a:lnTo>
                    <a:pt x="220" y="41"/>
                  </a:lnTo>
                  <a:lnTo>
                    <a:pt x="158" y="48"/>
                  </a:lnTo>
                  <a:lnTo>
                    <a:pt x="138" y="0"/>
                  </a:lnTo>
                  <a:lnTo>
                    <a:pt x="131" y="171"/>
                  </a:lnTo>
                  <a:lnTo>
                    <a:pt x="91" y="245"/>
                  </a:lnTo>
                  <a:lnTo>
                    <a:pt x="0" y="265"/>
                  </a:lnTo>
                  <a:lnTo>
                    <a:pt x="112" y="293"/>
                  </a:lnTo>
                  <a:lnTo>
                    <a:pt x="217" y="303"/>
                  </a:lnTo>
                  <a:lnTo>
                    <a:pt x="241" y="271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72" name="Freeform 28"/>
            <p:cNvSpPr>
              <a:spLocks/>
            </p:cNvSpPr>
            <p:nvPr/>
          </p:nvSpPr>
          <p:spPr bwMode="auto">
            <a:xfrm>
              <a:off x="213995" y="191770"/>
              <a:ext cx="59690" cy="45085"/>
            </a:xfrm>
            <a:custGeom>
              <a:avLst/>
              <a:gdLst>
                <a:gd name="T0" fmla="*/ 189 w 189"/>
                <a:gd name="T1" fmla="*/ 141 h 141"/>
                <a:gd name="T2" fmla="*/ 125 w 189"/>
                <a:gd name="T3" fmla="*/ 110 h 141"/>
                <a:gd name="T4" fmla="*/ 0 w 189"/>
                <a:gd name="T5" fmla="*/ 0 h 141"/>
                <a:gd name="T6" fmla="*/ 38 w 189"/>
                <a:gd name="T7" fmla="*/ 107 h 141"/>
                <a:gd name="T8" fmla="*/ 110 w 189"/>
                <a:gd name="T9" fmla="*/ 141 h 141"/>
                <a:gd name="T10" fmla="*/ 189 w 189"/>
                <a:gd name="T11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9" h="141">
                  <a:moveTo>
                    <a:pt x="189" y="141"/>
                  </a:moveTo>
                  <a:lnTo>
                    <a:pt x="125" y="110"/>
                  </a:lnTo>
                  <a:lnTo>
                    <a:pt x="0" y="0"/>
                  </a:lnTo>
                  <a:lnTo>
                    <a:pt x="38" y="107"/>
                  </a:lnTo>
                  <a:lnTo>
                    <a:pt x="110" y="141"/>
                  </a:lnTo>
                  <a:lnTo>
                    <a:pt x="189" y="141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73" name="Freeform 29"/>
            <p:cNvSpPr>
              <a:spLocks/>
            </p:cNvSpPr>
            <p:nvPr/>
          </p:nvSpPr>
          <p:spPr bwMode="auto">
            <a:xfrm>
              <a:off x="76200" y="393700"/>
              <a:ext cx="62230" cy="21590"/>
            </a:xfrm>
            <a:custGeom>
              <a:avLst/>
              <a:gdLst>
                <a:gd name="T0" fmla="*/ 195 w 195"/>
                <a:gd name="T1" fmla="*/ 17 h 67"/>
                <a:gd name="T2" fmla="*/ 135 w 195"/>
                <a:gd name="T3" fmla="*/ 24 h 67"/>
                <a:gd name="T4" fmla="*/ 0 w 195"/>
                <a:gd name="T5" fmla="*/ 0 h 67"/>
                <a:gd name="T6" fmla="*/ 65 w 195"/>
                <a:gd name="T7" fmla="*/ 67 h 67"/>
                <a:gd name="T8" fmla="*/ 134 w 195"/>
                <a:gd name="T9" fmla="*/ 58 h 67"/>
                <a:gd name="T10" fmla="*/ 195 w 195"/>
                <a:gd name="T11" fmla="*/ 1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" h="67">
                  <a:moveTo>
                    <a:pt x="195" y="17"/>
                  </a:moveTo>
                  <a:lnTo>
                    <a:pt x="135" y="24"/>
                  </a:lnTo>
                  <a:lnTo>
                    <a:pt x="0" y="0"/>
                  </a:lnTo>
                  <a:lnTo>
                    <a:pt x="65" y="67"/>
                  </a:lnTo>
                  <a:lnTo>
                    <a:pt x="134" y="58"/>
                  </a:lnTo>
                  <a:lnTo>
                    <a:pt x="195" y="17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74" name="Freeform 30"/>
            <p:cNvSpPr>
              <a:spLocks/>
            </p:cNvSpPr>
            <p:nvPr/>
          </p:nvSpPr>
          <p:spPr bwMode="auto">
            <a:xfrm>
              <a:off x="197485" y="105410"/>
              <a:ext cx="94615" cy="81915"/>
            </a:xfrm>
            <a:custGeom>
              <a:avLst/>
              <a:gdLst>
                <a:gd name="T0" fmla="*/ 298 w 298"/>
                <a:gd name="T1" fmla="*/ 115 h 256"/>
                <a:gd name="T2" fmla="*/ 253 w 298"/>
                <a:gd name="T3" fmla="*/ 43 h 256"/>
                <a:gd name="T4" fmla="*/ 163 w 298"/>
                <a:gd name="T5" fmla="*/ 0 h 256"/>
                <a:gd name="T6" fmla="*/ 60 w 298"/>
                <a:gd name="T7" fmla="*/ 50 h 256"/>
                <a:gd name="T8" fmla="*/ 2 w 298"/>
                <a:gd name="T9" fmla="*/ 89 h 256"/>
                <a:gd name="T10" fmla="*/ 0 w 298"/>
                <a:gd name="T11" fmla="*/ 256 h 256"/>
                <a:gd name="T12" fmla="*/ 22 w 298"/>
                <a:gd name="T13" fmla="*/ 148 h 256"/>
                <a:gd name="T14" fmla="*/ 77 w 298"/>
                <a:gd name="T15" fmla="*/ 77 h 256"/>
                <a:gd name="T16" fmla="*/ 177 w 298"/>
                <a:gd name="T17" fmla="*/ 57 h 256"/>
                <a:gd name="T18" fmla="*/ 246 w 298"/>
                <a:gd name="T19" fmla="*/ 179 h 256"/>
                <a:gd name="T20" fmla="*/ 298 w 298"/>
                <a:gd name="T21" fmla="*/ 11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8" h="256">
                  <a:moveTo>
                    <a:pt x="298" y="115"/>
                  </a:moveTo>
                  <a:lnTo>
                    <a:pt x="253" y="43"/>
                  </a:lnTo>
                  <a:lnTo>
                    <a:pt x="163" y="0"/>
                  </a:lnTo>
                  <a:lnTo>
                    <a:pt x="60" y="50"/>
                  </a:lnTo>
                  <a:lnTo>
                    <a:pt x="2" y="89"/>
                  </a:lnTo>
                  <a:lnTo>
                    <a:pt x="0" y="256"/>
                  </a:lnTo>
                  <a:lnTo>
                    <a:pt x="22" y="148"/>
                  </a:lnTo>
                  <a:lnTo>
                    <a:pt x="77" y="77"/>
                  </a:lnTo>
                  <a:lnTo>
                    <a:pt x="177" y="57"/>
                  </a:lnTo>
                  <a:lnTo>
                    <a:pt x="246" y="179"/>
                  </a:lnTo>
                  <a:lnTo>
                    <a:pt x="298" y="11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75" name="Freeform 31"/>
            <p:cNvSpPr>
              <a:spLocks/>
            </p:cNvSpPr>
            <p:nvPr/>
          </p:nvSpPr>
          <p:spPr bwMode="auto">
            <a:xfrm>
              <a:off x="44450" y="302260"/>
              <a:ext cx="76200" cy="96520"/>
            </a:xfrm>
            <a:custGeom>
              <a:avLst/>
              <a:gdLst>
                <a:gd name="T0" fmla="*/ 241 w 241"/>
                <a:gd name="T1" fmla="*/ 35 h 305"/>
                <a:gd name="T2" fmla="*/ 181 w 241"/>
                <a:gd name="T3" fmla="*/ 0 h 305"/>
                <a:gd name="T4" fmla="*/ 96 w 241"/>
                <a:gd name="T5" fmla="*/ 11 h 305"/>
                <a:gd name="T6" fmla="*/ 33 w 241"/>
                <a:gd name="T7" fmla="*/ 105 h 305"/>
                <a:gd name="T8" fmla="*/ 0 w 241"/>
                <a:gd name="T9" fmla="*/ 169 h 305"/>
                <a:gd name="T10" fmla="*/ 55 w 241"/>
                <a:gd name="T11" fmla="*/ 305 h 305"/>
                <a:gd name="T12" fmla="*/ 36 w 241"/>
                <a:gd name="T13" fmla="*/ 205 h 305"/>
                <a:gd name="T14" fmla="*/ 55 w 241"/>
                <a:gd name="T15" fmla="*/ 119 h 305"/>
                <a:gd name="T16" fmla="*/ 126 w 241"/>
                <a:gd name="T17" fmla="*/ 50 h 305"/>
                <a:gd name="T18" fmla="*/ 222 w 241"/>
                <a:gd name="T19" fmla="*/ 112 h 305"/>
                <a:gd name="T20" fmla="*/ 241 w 241"/>
                <a:gd name="T21" fmla="*/ 3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1" h="305">
                  <a:moveTo>
                    <a:pt x="241" y="35"/>
                  </a:moveTo>
                  <a:lnTo>
                    <a:pt x="181" y="0"/>
                  </a:lnTo>
                  <a:lnTo>
                    <a:pt x="96" y="11"/>
                  </a:lnTo>
                  <a:lnTo>
                    <a:pt x="33" y="105"/>
                  </a:lnTo>
                  <a:lnTo>
                    <a:pt x="0" y="169"/>
                  </a:lnTo>
                  <a:lnTo>
                    <a:pt x="55" y="305"/>
                  </a:lnTo>
                  <a:lnTo>
                    <a:pt x="36" y="205"/>
                  </a:lnTo>
                  <a:lnTo>
                    <a:pt x="55" y="119"/>
                  </a:lnTo>
                  <a:lnTo>
                    <a:pt x="126" y="50"/>
                  </a:lnTo>
                  <a:lnTo>
                    <a:pt x="222" y="112"/>
                  </a:lnTo>
                  <a:lnTo>
                    <a:pt x="241" y="3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76" name="Freeform 32"/>
            <p:cNvSpPr>
              <a:spLocks/>
            </p:cNvSpPr>
            <p:nvPr/>
          </p:nvSpPr>
          <p:spPr bwMode="auto">
            <a:xfrm>
              <a:off x="223520" y="146685"/>
              <a:ext cx="41910" cy="26035"/>
            </a:xfrm>
            <a:custGeom>
              <a:avLst/>
              <a:gdLst>
                <a:gd name="T0" fmla="*/ 48 w 132"/>
                <a:gd name="T1" fmla="*/ 83 h 83"/>
                <a:gd name="T2" fmla="*/ 8 w 132"/>
                <a:gd name="T3" fmla="*/ 62 h 83"/>
                <a:gd name="T4" fmla="*/ 0 w 132"/>
                <a:gd name="T5" fmla="*/ 0 h 83"/>
                <a:gd name="T6" fmla="*/ 63 w 132"/>
                <a:gd name="T7" fmla="*/ 31 h 83"/>
                <a:gd name="T8" fmla="*/ 132 w 132"/>
                <a:gd name="T9" fmla="*/ 53 h 83"/>
                <a:gd name="T10" fmla="*/ 48 w 132"/>
                <a:gd name="T1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2" h="83">
                  <a:moveTo>
                    <a:pt x="48" y="83"/>
                  </a:moveTo>
                  <a:lnTo>
                    <a:pt x="8" y="62"/>
                  </a:lnTo>
                  <a:lnTo>
                    <a:pt x="0" y="0"/>
                  </a:lnTo>
                  <a:lnTo>
                    <a:pt x="63" y="31"/>
                  </a:lnTo>
                  <a:lnTo>
                    <a:pt x="132" y="53"/>
                  </a:lnTo>
                  <a:lnTo>
                    <a:pt x="48" y="83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77" name="Freeform 33"/>
            <p:cNvSpPr>
              <a:spLocks/>
            </p:cNvSpPr>
            <p:nvPr/>
          </p:nvSpPr>
          <p:spPr bwMode="auto">
            <a:xfrm>
              <a:off x="67945" y="344170"/>
              <a:ext cx="38735" cy="22860"/>
            </a:xfrm>
            <a:custGeom>
              <a:avLst/>
              <a:gdLst>
                <a:gd name="T0" fmla="*/ 67 w 122"/>
                <a:gd name="T1" fmla="*/ 67 h 72"/>
                <a:gd name="T2" fmla="*/ 29 w 122"/>
                <a:gd name="T3" fmla="*/ 72 h 72"/>
                <a:gd name="T4" fmla="*/ 0 w 122"/>
                <a:gd name="T5" fmla="*/ 26 h 72"/>
                <a:gd name="T6" fmla="*/ 62 w 122"/>
                <a:gd name="T7" fmla="*/ 17 h 72"/>
                <a:gd name="T8" fmla="*/ 122 w 122"/>
                <a:gd name="T9" fmla="*/ 0 h 72"/>
                <a:gd name="T10" fmla="*/ 67 w 122"/>
                <a:gd name="T11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72">
                  <a:moveTo>
                    <a:pt x="67" y="67"/>
                  </a:moveTo>
                  <a:lnTo>
                    <a:pt x="29" y="72"/>
                  </a:lnTo>
                  <a:lnTo>
                    <a:pt x="0" y="26"/>
                  </a:lnTo>
                  <a:lnTo>
                    <a:pt x="62" y="17"/>
                  </a:lnTo>
                  <a:lnTo>
                    <a:pt x="122" y="0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78" name="Freeform 34"/>
            <p:cNvSpPr>
              <a:spLocks/>
            </p:cNvSpPr>
            <p:nvPr/>
          </p:nvSpPr>
          <p:spPr bwMode="auto">
            <a:xfrm>
              <a:off x="216535" y="382270"/>
              <a:ext cx="154305" cy="111760"/>
            </a:xfrm>
            <a:custGeom>
              <a:avLst/>
              <a:gdLst>
                <a:gd name="T0" fmla="*/ 348 w 485"/>
                <a:gd name="T1" fmla="*/ 263 h 351"/>
                <a:gd name="T2" fmla="*/ 442 w 485"/>
                <a:gd name="T3" fmla="*/ 231 h 351"/>
                <a:gd name="T4" fmla="*/ 485 w 485"/>
                <a:gd name="T5" fmla="*/ 143 h 351"/>
                <a:gd name="T6" fmla="*/ 445 w 485"/>
                <a:gd name="T7" fmla="*/ 103 h 351"/>
                <a:gd name="T8" fmla="*/ 444 w 485"/>
                <a:gd name="T9" fmla="*/ 24 h 351"/>
                <a:gd name="T10" fmla="*/ 397 w 485"/>
                <a:gd name="T11" fmla="*/ 0 h 351"/>
                <a:gd name="T12" fmla="*/ 385 w 485"/>
                <a:gd name="T13" fmla="*/ 103 h 351"/>
                <a:gd name="T14" fmla="*/ 303 w 485"/>
                <a:gd name="T15" fmla="*/ 231 h 351"/>
                <a:gd name="T16" fmla="*/ 179 w 485"/>
                <a:gd name="T17" fmla="*/ 241 h 351"/>
                <a:gd name="T18" fmla="*/ 115 w 485"/>
                <a:gd name="T19" fmla="*/ 208 h 351"/>
                <a:gd name="T20" fmla="*/ 54 w 485"/>
                <a:gd name="T21" fmla="*/ 110 h 351"/>
                <a:gd name="T22" fmla="*/ 67 w 485"/>
                <a:gd name="T23" fmla="*/ 186 h 351"/>
                <a:gd name="T24" fmla="*/ 148 w 485"/>
                <a:gd name="T25" fmla="*/ 263 h 351"/>
                <a:gd name="T26" fmla="*/ 79 w 485"/>
                <a:gd name="T27" fmla="*/ 241 h 351"/>
                <a:gd name="T28" fmla="*/ 0 w 485"/>
                <a:gd name="T29" fmla="*/ 201 h 351"/>
                <a:gd name="T30" fmla="*/ 85 w 485"/>
                <a:gd name="T31" fmla="*/ 293 h 351"/>
                <a:gd name="T32" fmla="*/ 165 w 485"/>
                <a:gd name="T33" fmla="*/ 351 h 351"/>
                <a:gd name="T34" fmla="*/ 260 w 485"/>
                <a:gd name="T35" fmla="*/ 318 h 351"/>
                <a:gd name="T36" fmla="*/ 332 w 485"/>
                <a:gd name="T37" fmla="*/ 334 h 351"/>
                <a:gd name="T38" fmla="*/ 337 w 485"/>
                <a:gd name="T39" fmla="*/ 324 h 351"/>
                <a:gd name="T40" fmla="*/ 348 w 485"/>
                <a:gd name="T41" fmla="*/ 298 h 351"/>
                <a:gd name="T42" fmla="*/ 354 w 485"/>
                <a:gd name="T43" fmla="*/ 274 h 351"/>
                <a:gd name="T44" fmla="*/ 348 w 485"/>
                <a:gd name="T45" fmla="*/ 263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5" h="351">
                  <a:moveTo>
                    <a:pt x="348" y="263"/>
                  </a:moveTo>
                  <a:lnTo>
                    <a:pt x="442" y="231"/>
                  </a:lnTo>
                  <a:lnTo>
                    <a:pt x="485" y="143"/>
                  </a:lnTo>
                  <a:lnTo>
                    <a:pt x="445" y="103"/>
                  </a:lnTo>
                  <a:lnTo>
                    <a:pt x="444" y="24"/>
                  </a:lnTo>
                  <a:lnTo>
                    <a:pt x="397" y="0"/>
                  </a:lnTo>
                  <a:lnTo>
                    <a:pt x="385" y="103"/>
                  </a:lnTo>
                  <a:lnTo>
                    <a:pt x="303" y="231"/>
                  </a:lnTo>
                  <a:lnTo>
                    <a:pt x="179" y="241"/>
                  </a:lnTo>
                  <a:lnTo>
                    <a:pt x="115" y="208"/>
                  </a:lnTo>
                  <a:lnTo>
                    <a:pt x="54" y="110"/>
                  </a:lnTo>
                  <a:lnTo>
                    <a:pt x="67" y="186"/>
                  </a:lnTo>
                  <a:lnTo>
                    <a:pt x="148" y="263"/>
                  </a:lnTo>
                  <a:lnTo>
                    <a:pt x="79" y="241"/>
                  </a:lnTo>
                  <a:lnTo>
                    <a:pt x="0" y="201"/>
                  </a:lnTo>
                  <a:lnTo>
                    <a:pt x="85" y="293"/>
                  </a:lnTo>
                  <a:lnTo>
                    <a:pt x="165" y="351"/>
                  </a:lnTo>
                  <a:lnTo>
                    <a:pt x="260" y="318"/>
                  </a:lnTo>
                  <a:lnTo>
                    <a:pt x="332" y="334"/>
                  </a:lnTo>
                  <a:lnTo>
                    <a:pt x="337" y="324"/>
                  </a:lnTo>
                  <a:lnTo>
                    <a:pt x="348" y="298"/>
                  </a:lnTo>
                  <a:lnTo>
                    <a:pt x="354" y="274"/>
                  </a:lnTo>
                  <a:lnTo>
                    <a:pt x="348" y="263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79" name="Freeform 35"/>
            <p:cNvSpPr>
              <a:spLocks/>
            </p:cNvSpPr>
            <p:nvPr/>
          </p:nvSpPr>
          <p:spPr bwMode="auto">
            <a:xfrm>
              <a:off x="242570" y="405765"/>
              <a:ext cx="73660" cy="46990"/>
            </a:xfrm>
            <a:custGeom>
              <a:avLst/>
              <a:gdLst>
                <a:gd name="T0" fmla="*/ 234 w 234"/>
                <a:gd name="T1" fmla="*/ 93 h 146"/>
                <a:gd name="T2" fmla="*/ 158 w 234"/>
                <a:gd name="T3" fmla="*/ 146 h 146"/>
                <a:gd name="T4" fmla="*/ 62 w 234"/>
                <a:gd name="T5" fmla="*/ 119 h 146"/>
                <a:gd name="T6" fmla="*/ 10 w 234"/>
                <a:gd name="T7" fmla="*/ 82 h 146"/>
                <a:gd name="T8" fmla="*/ 0 w 234"/>
                <a:gd name="T9" fmla="*/ 0 h 146"/>
                <a:gd name="T10" fmla="*/ 41 w 234"/>
                <a:gd name="T11" fmla="*/ 60 h 146"/>
                <a:gd name="T12" fmla="*/ 162 w 234"/>
                <a:gd name="T13" fmla="*/ 119 h 146"/>
                <a:gd name="T14" fmla="*/ 234 w 234"/>
                <a:gd name="T15" fmla="*/ 9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4" h="146">
                  <a:moveTo>
                    <a:pt x="234" y="93"/>
                  </a:moveTo>
                  <a:lnTo>
                    <a:pt x="158" y="146"/>
                  </a:lnTo>
                  <a:lnTo>
                    <a:pt x="62" y="119"/>
                  </a:lnTo>
                  <a:lnTo>
                    <a:pt x="10" y="82"/>
                  </a:lnTo>
                  <a:lnTo>
                    <a:pt x="0" y="0"/>
                  </a:lnTo>
                  <a:lnTo>
                    <a:pt x="41" y="60"/>
                  </a:lnTo>
                  <a:lnTo>
                    <a:pt x="162" y="119"/>
                  </a:lnTo>
                  <a:lnTo>
                    <a:pt x="234" y="93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80" name="Freeform 36"/>
            <p:cNvSpPr>
              <a:spLocks/>
            </p:cNvSpPr>
            <p:nvPr/>
          </p:nvSpPr>
          <p:spPr bwMode="auto">
            <a:xfrm>
              <a:off x="256540" y="377825"/>
              <a:ext cx="67310" cy="55245"/>
            </a:xfrm>
            <a:custGeom>
              <a:avLst/>
              <a:gdLst>
                <a:gd name="T0" fmla="*/ 211 w 211"/>
                <a:gd name="T1" fmla="*/ 74 h 174"/>
                <a:gd name="T2" fmla="*/ 172 w 211"/>
                <a:gd name="T3" fmla="*/ 134 h 174"/>
                <a:gd name="T4" fmla="*/ 112 w 211"/>
                <a:gd name="T5" fmla="*/ 174 h 174"/>
                <a:gd name="T6" fmla="*/ 63 w 211"/>
                <a:gd name="T7" fmla="*/ 152 h 174"/>
                <a:gd name="T8" fmla="*/ 0 w 211"/>
                <a:gd name="T9" fmla="*/ 100 h 174"/>
                <a:gd name="T10" fmla="*/ 7 w 211"/>
                <a:gd name="T11" fmla="*/ 24 h 174"/>
                <a:gd name="T12" fmla="*/ 48 w 211"/>
                <a:gd name="T13" fmla="*/ 103 h 174"/>
                <a:gd name="T14" fmla="*/ 142 w 211"/>
                <a:gd name="T15" fmla="*/ 110 h 174"/>
                <a:gd name="T16" fmla="*/ 167 w 211"/>
                <a:gd name="T17" fmla="*/ 62 h 174"/>
                <a:gd name="T18" fmla="*/ 137 w 211"/>
                <a:gd name="T19" fmla="*/ 0 h 174"/>
                <a:gd name="T20" fmla="*/ 194 w 211"/>
                <a:gd name="T21" fmla="*/ 27 h 174"/>
                <a:gd name="T22" fmla="*/ 211 w 211"/>
                <a:gd name="T23" fmla="*/ 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74">
                  <a:moveTo>
                    <a:pt x="211" y="74"/>
                  </a:moveTo>
                  <a:lnTo>
                    <a:pt x="172" y="134"/>
                  </a:lnTo>
                  <a:lnTo>
                    <a:pt x="112" y="174"/>
                  </a:lnTo>
                  <a:lnTo>
                    <a:pt x="63" y="152"/>
                  </a:lnTo>
                  <a:lnTo>
                    <a:pt x="0" y="100"/>
                  </a:lnTo>
                  <a:lnTo>
                    <a:pt x="7" y="24"/>
                  </a:lnTo>
                  <a:lnTo>
                    <a:pt x="48" y="103"/>
                  </a:lnTo>
                  <a:lnTo>
                    <a:pt x="142" y="110"/>
                  </a:lnTo>
                  <a:lnTo>
                    <a:pt x="167" y="62"/>
                  </a:lnTo>
                  <a:lnTo>
                    <a:pt x="137" y="0"/>
                  </a:lnTo>
                  <a:lnTo>
                    <a:pt x="194" y="27"/>
                  </a:lnTo>
                  <a:lnTo>
                    <a:pt x="211" y="74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81" name="Freeform 37"/>
            <p:cNvSpPr>
              <a:spLocks/>
            </p:cNvSpPr>
            <p:nvPr/>
          </p:nvSpPr>
          <p:spPr bwMode="auto">
            <a:xfrm>
              <a:off x="248285" y="345440"/>
              <a:ext cx="88265" cy="50165"/>
            </a:xfrm>
            <a:custGeom>
              <a:avLst/>
              <a:gdLst>
                <a:gd name="T0" fmla="*/ 256 w 278"/>
                <a:gd name="T1" fmla="*/ 159 h 159"/>
                <a:gd name="T2" fmla="*/ 218 w 278"/>
                <a:gd name="T3" fmla="*/ 71 h 159"/>
                <a:gd name="T4" fmla="*/ 127 w 278"/>
                <a:gd name="T5" fmla="*/ 56 h 159"/>
                <a:gd name="T6" fmla="*/ 64 w 278"/>
                <a:gd name="T7" fmla="*/ 64 h 159"/>
                <a:gd name="T8" fmla="*/ 0 w 278"/>
                <a:gd name="T9" fmla="*/ 92 h 159"/>
                <a:gd name="T10" fmla="*/ 27 w 278"/>
                <a:gd name="T11" fmla="*/ 37 h 159"/>
                <a:gd name="T12" fmla="*/ 74 w 278"/>
                <a:gd name="T13" fmla="*/ 0 h 159"/>
                <a:gd name="T14" fmla="*/ 179 w 278"/>
                <a:gd name="T15" fmla="*/ 13 h 159"/>
                <a:gd name="T16" fmla="*/ 222 w 278"/>
                <a:gd name="T17" fmla="*/ 23 h 159"/>
                <a:gd name="T18" fmla="*/ 278 w 278"/>
                <a:gd name="T19" fmla="*/ 71 h 159"/>
                <a:gd name="T20" fmla="*/ 256 w 278"/>
                <a:gd name="T21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8" h="159">
                  <a:moveTo>
                    <a:pt x="256" y="159"/>
                  </a:moveTo>
                  <a:lnTo>
                    <a:pt x="218" y="71"/>
                  </a:lnTo>
                  <a:lnTo>
                    <a:pt x="127" y="56"/>
                  </a:lnTo>
                  <a:lnTo>
                    <a:pt x="64" y="64"/>
                  </a:lnTo>
                  <a:lnTo>
                    <a:pt x="0" y="92"/>
                  </a:lnTo>
                  <a:lnTo>
                    <a:pt x="27" y="37"/>
                  </a:lnTo>
                  <a:lnTo>
                    <a:pt x="74" y="0"/>
                  </a:lnTo>
                  <a:lnTo>
                    <a:pt x="179" y="13"/>
                  </a:lnTo>
                  <a:lnTo>
                    <a:pt x="222" y="23"/>
                  </a:lnTo>
                  <a:lnTo>
                    <a:pt x="278" y="71"/>
                  </a:lnTo>
                  <a:lnTo>
                    <a:pt x="256" y="15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82" name="Freeform 38"/>
            <p:cNvSpPr>
              <a:spLocks/>
            </p:cNvSpPr>
            <p:nvPr/>
          </p:nvSpPr>
          <p:spPr bwMode="auto">
            <a:xfrm>
              <a:off x="196850" y="322580"/>
              <a:ext cx="45720" cy="114935"/>
            </a:xfrm>
            <a:custGeom>
              <a:avLst/>
              <a:gdLst>
                <a:gd name="T0" fmla="*/ 109 w 145"/>
                <a:gd name="T1" fmla="*/ 274 h 362"/>
                <a:gd name="T2" fmla="*/ 116 w 145"/>
                <a:gd name="T3" fmla="*/ 198 h 362"/>
                <a:gd name="T4" fmla="*/ 145 w 145"/>
                <a:gd name="T5" fmla="*/ 76 h 362"/>
                <a:gd name="T6" fmla="*/ 102 w 145"/>
                <a:gd name="T7" fmla="*/ 124 h 362"/>
                <a:gd name="T8" fmla="*/ 55 w 145"/>
                <a:gd name="T9" fmla="*/ 219 h 362"/>
                <a:gd name="T10" fmla="*/ 50 w 145"/>
                <a:gd name="T11" fmla="*/ 148 h 362"/>
                <a:gd name="T12" fmla="*/ 93 w 145"/>
                <a:gd name="T13" fmla="*/ 60 h 362"/>
                <a:gd name="T14" fmla="*/ 112 w 145"/>
                <a:gd name="T15" fmla="*/ 21 h 362"/>
                <a:gd name="T16" fmla="*/ 73 w 145"/>
                <a:gd name="T17" fmla="*/ 0 h 362"/>
                <a:gd name="T18" fmla="*/ 6 w 145"/>
                <a:gd name="T19" fmla="*/ 136 h 362"/>
                <a:gd name="T20" fmla="*/ 0 w 145"/>
                <a:gd name="T21" fmla="*/ 231 h 362"/>
                <a:gd name="T22" fmla="*/ 33 w 145"/>
                <a:gd name="T23" fmla="*/ 307 h 362"/>
                <a:gd name="T24" fmla="*/ 145 w 145"/>
                <a:gd name="T25" fmla="*/ 362 h 362"/>
                <a:gd name="T26" fmla="*/ 109 w 145"/>
                <a:gd name="T27" fmla="*/ 274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362">
                  <a:moveTo>
                    <a:pt x="109" y="274"/>
                  </a:moveTo>
                  <a:lnTo>
                    <a:pt x="116" y="198"/>
                  </a:lnTo>
                  <a:lnTo>
                    <a:pt x="145" y="76"/>
                  </a:lnTo>
                  <a:lnTo>
                    <a:pt x="102" y="124"/>
                  </a:lnTo>
                  <a:lnTo>
                    <a:pt x="55" y="219"/>
                  </a:lnTo>
                  <a:lnTo>
                    <a:pt x="50" y="148"/>
                  </a:lnTo>
                  <a:lnTo>
                    <a:pt x="93" y="60"/>
                  </a:lnTo>
                  <a:lnTo>
                    <a:pt x="112" y="21"/>
                  </a:lnTo>
                  <a:lnTo>
                    <a:pt x="73" y="0"/>
                  </a:lnTo>
                  <a:lnTo>
                    <a:pt x="6" y="136"/>
                  </a:lnTo>
                  <a:lnTo>
                    <a:pt x="0" y="231"/>
                  </a:lnTo>
                  <a:lnTo>
                    <a:pt x="33" y="307"/>
                  </a:lnTo>
                  <a:lnTo>
                    <a:pt x="145" y="362"/>
                  </a:lnTo>
                  <a:lnTo>
                    <a:pt x="109" y="274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83" name="Freeform 39"/>
            <p:cNvSpPr>
              <a:spLocks/>
            </p:cNvSpPr>
            <p:nvPr/>
          </p:nvSpPr>
          <p:spPr bwMode="auto">
            <a:xfrm>
              <a:off x="459740" y="347345"/>
              <a:ext cx="75565" cy="39370"/>
            </a:xfrm>
            <a:custGeom>
              <a:avLst/>
              <a:gdLst>
                <a:gd name="T0" fmla="*/ 0 w 237"/>
                <a:gd name="T1" fmla="*/ 124 h 124"/>
                <a:gd name="T2" fmla="*/ 82 w 237"/>
                <a:gd name="T3" fmla="*/ 97 h 124"/>
                <a:gd name="T4" fmla="*/ 194 w 237"/>
                <a:gd name="T5" fmla="*/ 111 h 124"/>
                <a:gd name="T6" fmla="*/ 237 w 237"/>
                <a:gd name="T7" fmla="*/ 23 h 124"/>
                <a:gd name="T8" fmla="*/ 89 w 237"/>
                <a:gd name="T9" fmla="*/ 0 h 124"/>
                <a:gd name="T10" fmla="*/ 14 w 237"/>
                <a:gd name="T11" fmla="*/ 73 h 124"/>
                <a:gd name="T12" fmla="*/ 0 w 237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7" h="124">
                  <a:moveTo>
                    <a:pt x="0" y="124"/>
                  </a:moveTo>
                  <a:lnTo>
                    <a:pt x="82" y="97"/>
                  </a:lnTo>
                  <a:lnTo>
                    <a:pt x="194" y="111"/>
                  </a:lnTo>
                  <a:lnTo>
                    <a:pt x="237" y="23"/>
                  </a:lnTo>
                  <a:lnTo>
                    <a:pt x="89" y="0"/>
                  </a:lnTo>
                  <a:lnTo>
                    <a:pt x="14" y="73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84" name="Freeform 40"/>
            <p:cNvSpPr>
              <a:spLocks/>
            </p:cNvSpPr>
            <p:nvPr/>
          </p:nvSpPr>
          <p:spPr bwMode="auto">
            <a:xfrm>
              <a:off x="393065" y="322580"/>
              <a:ext cx="52705" cy="59055"/>
            </a:xfrm>
            <a:custGeom>
              <a:avLst/>
              <a:gdLst>
                <a:gd name="T0" fmla="*/ 166 w 166"/>
                <a:gd name="T1" fmla="*/ 170 h 186"/>
                <a:gd name="T2" fmla="*/ 128 w 166"/>
                <a:gd name="T3" fmla="*/ 103 h 186"/>
                <a:gd name="T4" fmla="*/ 58 w 166"/>
                <a:gd name="T5" fmla="*/ 67 h 186"/>
                <a:gd name="T6" fmla="*/ 0 w 166"/>
                <a:gd name="T7" fmla="*/ 0 h 186"/>
                <a:gd name="T8" fmla="*/ 25 w 166"/>
                <a:gd name="T9" fmla="*/ 151 h 186"/>
                <a:gd name="T10" fmla="*/ 97 w 166"/>
                <a:gd name="T11" fmla="*/ 186 h 186"/>
                <a:gd name="T12" fmla="*/ 166 w 166"/>
                <a:gd name="T13" fmla="*/ 17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186">
                  <a:moveTo>
                    <a:pt x="166" y="170"/>
                  </a:moveTo>
                  <a:lnTo>
                    <a:pt x="128" y="103"/>
                  </a:lnTo>
                  <a:lnTo>
                    <a:pt x="58" y="67"/>
                  </a:lnTo>
                  <a:lnTo>
                    <a:pt x="0" y="0"/>
                  </a:lnTo>
                  <a:lnTo>
                    <a:pt x="25" y="151"/>
                  </a:lnTo>
                  <a:lnTo>
                    <a:pt x="97" y="186"/>
                  </a:lnTo>
                  <a:lnTo>
                    <a:pt x="166" y="170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85" name="Freeform 41"/>
            <p:cNvSpPr>
              <a:spLocks/>
            </p:cNvSpPr>
            <p:nvPr/>
          </p:nvSpPr>
          <p:spPr bwMode="auto">
            <a:xfrm>
              <a:off x="243205" y="271780"/>
              <a:ext cx="128270" cy="55245"/>
            </a:xfrm>
            <a:custGeom>
              <a:avLst/>
              <a:gdLst>
                <a:gd name="T0" fmla="*/ 403 w 403"/>
                <a:gd name="T1" fmla="*/ 137 h 174"/>
                <a:gd name="T2" fmla="*/ 233 w 403"/>
                <a:gd name="T3" fmla="*/ 36 h 174"/>
                <a:gd name="T4" fmla="*/ 142 w 403"/>
                <a:gd name="T5" fmla="*/ 0 h 174"/>
                <a:gd name="T6" fmla="*/ 0 w 403"/>
                <a:gd name="T7" fmla="*/ 48 h 174"/>
                <a:gd name="T8" fmla="*/ 113 w 403"/>
                <a:gd name="T9" fmla="*/ 143 h 174"/>
                <a:gd name="T10" fmla="*/ 237 w 403"/>
                <a:gd name="T11" fmla="*/ 174 h 174"/>
                <a:gd name="T12" fmla="*/ 403 w 403"/>
                <a:gd name="T13" fmla="*/ 13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3" h="174">
                  <a:moveTo>
                    <a:pt x="403" y="137"/>
                  </a:moveTo>
                  <a:lnTo>
                    <a:pt x="233" y="36"/>
                  </a:lnTo>
                  <a:lnTo>
                    <a:pt x="142" y="0"/>
                  </a:lnTo>
                  <a:lnTo>
                    <a:pt x="0" y="48"/>
                  </a:lnTo>
                  <a:lnTo>
                    <a:pt x="113" y="143"/>
                  </a:lnTo>
                  <a:lnTo>
                    <a:pt x="237" y="174"/>
                  </a:lnTo>
                  <a:lnTo>
                    <a:pt x="403" y="137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86" name="Freeform 42"/>
            <p:cNvSpPr>
              <a:spLocks/>
            </p:cNvSpPr>
            <p:nvPr/>
          </p:nvSpPr>
          <p:spPr bwMode="auto">
            <a:xfrm>
              <a:off x="182880" y="487045"/>
              <a:ext cx="81915" cy="68580"/>
            </a:xfrm>
            <a:custGeom>
              <a:avLst/>
              <a:gdLst>
                <a:gd name="T0" fmla="*/ 258 w 258"/>
                <a:gd name="T1" fmla="*/ 150 h 215"/>
                <a:gd name="T2" fmla="*/ 170 w 258"/>
                <a:gd name="T3" fmla="*/ 107 h 215"/>
                <a:gd name="T4" fmla="*/ 63 w 258"/>
                <a:gd name="T5" fmla="*/ 0 h 215"/>
                <a:gd name="T6" fmla="*/ 7 w 258"/>
                <a:gd name="T7" fmla="*/ 117 h 215"/>
                <a:gd name="T8" fmla="*/ 0 w 258"/>
                <a:gd name="T9" fmla="*/ 191 h 215"/>
                <a:gd name="T10" fmla="*/ 70 w 258"/>
                <a:gd name="T11" fmla="*/ 207 h 215"/>
                <a:gd name="T12" fmla="*/ 148 w 258"/>
                <a:gd name="T13" fmla="*/ 215 h 215"/>
                <a:gd name="T14" fmla="*/ 151 w 258"/>
                <a:gd name="T15" fmla="*/ 212 h 215"/>
                <a:gd name="T16" fmla="*/ 163 w 258"/>
                <a:gd name="T17" fmla="*/ 205 h 215"/>
                <a:gd name="T18" fmla="*/ 178 w 258"/>
                <a:gd name="T19" fmla="*/ 196 h 215"/>
                <a:gd name="T20" fmla="*/ 197 w 258"/>
                <a:gd name="T21" fmla="*/ 184 h 215"/>
                <a:gd name="T22" fmla="*/ 218 w 258"/>
                <a:gd name="T23" fmla="*/ 172 h 215"/>
                <a:gd name="T24" fmla="*/ 235 w 258"/>
                <a:gd name="T25" fmla="*/ 162 h 215"/>
                <a:gd name="T26" fmla="*/ 249 w 258"/>
                <a:gd name="T27" fmla="*/ 153 h 215"/>
                <a:gd name="T28" fmla="*/ 258 w 258"/>
                <a:gd name="T29" fmla="*/ 15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8" h="215">
                  <a:moveTo>
                    <a:pt x="258" y="150"/>
                  </a:moveTo>
                  <a:lnTo>
                    <a:pt x="170" y="107"/>
                  </a:lnTo>
                  <a:lnTo>
                    <a:pt x="63" y="0"/>
                  </a:lnTo>
                  <a:lnTo>
                    <a:pt x="7" y="117"/>
                  </a:lnTo>
                  <a:lnTo>
                    <a:pt x="0" y="191"/>
                  </a:lnTo>
                  <a:lnTo>
                    <a:pt x="70" y="207"/>
                  </a:lnTo>
                  <a:lnTo>
                    <a:pt x="148" y="215"/>
                  </a:lnTo>
                  <a:lnTo>
                    <a:pt x="151" y="212"/>
                  </a:lnTo>
                  <a:lnTo>
                    <a:pt x="163" y="205"/>
                  </a:lnTo>
                  <a:lnTo>
                    <a:pt x="178" y="196"/>
                  </a:lnTo>
                  <a:lnTo>
                    <a:pt x="197" y="184"/>
                  </a:lnTo>
                  <a:lnTo>
                    <a:pt x="218" y="172"/>
                  </a:lnTo>
                  <a:lnTo>
                    <a:pt x="235" y="162"/>
                  </a:lnTo>
                  <a:lnTo>
                    <a:pt x="249" y="153"/>
                  </a:lnTo>
                  <a:lnTo>
                    <a:pt x="258" y="15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87" name="Freeform 43"/>
            <p:cNvSpPr>
              <a:spLocks/>
            </p:cNvSpPr>
            <p:nvPr/>
          </p:nvSpPr>
          <p:spPr bwMode="auto">
            <a:xfrm>
              <a:off x="334645" y="516255"/>
              <a:ext cx="137795" cy="52705"/>
            </a:xfrm>
            <a:custGeom>
              <a:avLst/>
              <a:gdLst>
                <a:gd name="T0" fmla="*/ 433 w 434"/>
                <a:gd name="T1" fmla="*/ 2 h 165"/>
                <a:gd name="T2" fmla="*/ 295 w 434"/>
                <a:gd name="T3" fmla="*/ 160 h 165"/>
                <a:gd name="T4" fmla="*/ 206 w 434"/>
                <a:gd name="T5" fmla="*/ 165 h 165"/>
                <a:gd name="T6" fmla="*/ 137 w 434"/>
                <a:gd name="T7" fmla="*/ 162 h 165"/>
                <a:gd name="T8" fmla="*/ 0 w 434"/>
                <a:gd name="T9" fmla="*/ 95 h 165"/>
                <a:gd name="T10" fmla="*/ 94 w 434"/>
                <a:gd name="T11" fmla="*/ 43 h 165"/>
                <a:gd name="T12" fmla="*/ 294 w 434"/>
                <a:gd name="T13" fmla="*/ 22 h 165"/>
                <a:gd name="T14" fmla="*/ 300 w 434"/>
                <a:gd name="T15" fmla="*/ 21 h 165"/>
                <a:gd name="T16" fmla="*/ 319 w 434"/>
                <a:gd name="T17" fmla="*/ 17 h 165"/>
                <a:gd name="T18" fmla="*/ 343 w 434"/>
                <a:gd name="T19" fmla="*/ 14 h 165"/>
                <a:gd name="T20" fmla="*/ 373 w 434"/>
                <a:gd name="T21" fmla="*/ 8 h 165"/>
                <a:gd name="T22" fmla="*/ 400 w 434"/>
                <a:gd name="T23" fmla="*/ 5 h 165"/>
                <a:gd name="T24" fmla="*/ 421 w 434"/>
                <a:gd name="T25" fmla="*/ 2 h 165"/>
                <a:gd name="T26" fmla="*/ 434 w 434"/>
                <a:gd name="T27" fmla="*/ 0 h 165"/>
                <a:gd name="T28" fmla="*/ 433 w 434"/>
                <a:gd name="T29" fmla="*/ 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4" h="165">
                  <a:moveTo>
                    <a:pt x="433" y="2"/>
                  </a:moveTo>
                  <a:lnTo>
                    <a:pt x="295" y="160"/>
                  </a:lnTo>
                  <a:lnTo>
                    <a:pt x="206" y="165"/>
                  </a:lnTo>
                  <a:lnTo>
                    <a:pt x="137" y="162"/>
                  </a:lnTo>
                  <a:lnTo>
                    <a:pt x="0" y="95"/>
                  </a:lnTo>
                  <a:lnTo>
                    <a:pt x="94" y="43"/>
                  </a:lnTo>
                  <a:lnTo>
                    <a:pt x="294" y="22"/>
                  </a:lnTo>
                  <a:lnTo>
                    <a:pt x="300" y="21"/>
                  </a:lnTo>
                  <a:lnTo>
                    <a:pt x="319" y="17"/>
                  </a:lnTo>
                  <a:lnTo>
                    <a:pt x="343" y="14"/>
                  </a:lnTo>
                  <a:lnTo>
                    <a:pt x="373" y="8"/>
                  </a:lnTo>
                  <a:lnTo>
                    <a:pt x="400" y="5"/>
                  </a:lnTo>
                  <a:lnTo>
                    <a:pt x="421" y="2"/>
                  </a:lnTo>
                  <a:lnTo>
                    <a:pt x="434" y="0"/>
                  </a:lnTo>
                  <a:lnTo>
                    <a:pt x="433" y="2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88" name="Freeform 44"/>
            <p:cNvSpPr>
              <a:spLocks/>
            </p:cNvSpPr>
            <p:nvPr/>
          </p:nvSpPr>
          <p:spPr bwMode="auto">
            <a:xfrm>
              <a:off x="323850" y="63500"/>
              <a:ext cx="80010" cy="146050"/>
            </a:xfrm>
            <a:custGeom>
              <a:avLst/>
              <a:gdLst>
                <a:gd name="T0" fmla="*/ 253 w 253"/>
                <a:gd name="T1" fmla="*/ 400 h 460"/>
                <a:gd name="T2" fmla="*/ 241 w 253"/>
                <a:gd name="T3" fmla="*/ 284 h 460"/>
                <a:gd name="T4" fmla="*/ 234 w 253"/>
                <a:gd name="T5" fmla="*/ 174 h 460"/>
                <a:gd name="T6" fmla="*/ 145 w 253"/>
                <a:gd name="T7" fmla="*/ 110 h 460"/>
                <a:gd name="T8" fmla="*/ 57 w 253"/>
                <a:gd name="T9" fmla="*/ 67 h 460"/>
                <a:gd name="T10" fmla="*/ 0 w 253"/>
                <a:gd name="T11" fmla="*/ 0 h 460"/>
                <a:gd name="T12" fmla="*/ 31 w 253"/>
                <a:gd name="T13" fmla="*/ 183 h 460"/>
                <a:gd name="T14" fmla="*/ 163 w 253"/>
                <a:gd name="T15" fmla="*/ 338 h 460"/>
                <a:gd name="T16" fmla="*/ 194 w 253"/>
                <a:gd name="T17" fmla="*/ 460 h 460"/>
                <a:gd name="T18" fmla="*/ 253 w 253"/>
                <a:gd name="T19" fmla="*/ 40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460">
                  <a:moveTo>
                    <a:pt x="253" y="400"/>
                  </a:moveTo>
                  <a:lnTo>
                    <a:pt x="241" y="284"/>
                  </a:lnTo>
                  <a:lnTo>
                    <a:pt x="234" y="174"/>
                  </a:lnTo>
                  <a:lnTo>
                    <a:pt x="145" y="110"/>
                  </a:lnTo>
                  <a:lnTo>
                    <a:pt x="57" y="67"/>
                  </a:lnTo>
                  <a:lnTo>
                    <a:pt x="0" y="0"/>
                  </a:lnTo>
                  <a:lnTo>
                    <a:pt x="31" y="183"/>
                  </a:lnTo>
                  <a:lnTo>
                    <a:pt x="163" y="338"/>
                  </a:lnTo>
                  <a:lnTo>
                    <a:pt x="194" y="460"/>
                  </a:lnTo>
                  <a:lnTo>
                    <a:pt x="253" y="40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89" name="Freeform 45"/>
            <p:cNvSpPr>
              <a:spLocks/>
            </p:cNvSpPr>
            <p:nvPr/>
          </p:nvSpPr>
          <p:spPr bwMode="auto">
            <a:xfrm>
              <a:off x="357505" y="439420"/>
              <a:ext cx="100965" cy="45085"/>
            </a:xfrm>
            <a:custGeom>
              <a:avLst/>
              <a:gdLst>
                <a:gd name="T0" fmla="*/ 318 w 318"/>
                <a:gd name="T1" fmla="*/ 29 h 141"/>
                <a:gd name="T2" fmla="*/ 266 w 318"/>
                <a:gd name="T3" fmla="*/ 133 h 141"/>
                <a:gd name="T4" fmla="*/ 204 w 318"/>
                <a:gd name="T5" fmla="*/ 141 h 141"/>
                <a:gd name="T6" fmla="*/ 103 w 318"/>
                <a:gd name="T7" fmla="*/ 141 h 141"/>
                <a:gd name="T8" fmla="*/ 0 w 318"/>
                <a:gd name="T9" fmla="*/ 91 h 141"/>
                <a:gd name="T10" fmla="*/ 74 w 318"/>
                <a:gd name="T11" fmla="*/ 0 h 141"/>
                <a:gd name="T12" fmla="*/ 185 w 318"/>
                <a:gd name="T13" fmla="*/ 34 h 141"/>
                <a:gd name="T14" fmla="*/ 318 w 318"/>
                <a:gd name="T15" fmla="*/ 2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8" h="141">
                  <a:moveTo>
                    <a:pt x="318" y="29"/>
                  </a:moveTo>
                  <a:lnTo>
                    <a:pt x="266" y="133"/>
                  </a:lnTo>
                  <a:lnTo>
                    <a:pt x="204" y="141"/>
                  </a:lnTo>
                  <a:lnTo>
                    <a:pt x="103" y="141"/>
                  </a:lnTo>
                  <a:lnTo>
                    <a:pt x="0" y="91"/>
                  </a:lnTo>
                  <a:lnTo>
                    <a:pt x="74" y="0"/>
                  </a:lnTo>
                  <a:lnTo>
                    <a:pt x="185" y="34"/>
                  </a:lnTo>
                  <a:lnTo>
                    <a:pt x="318" y="29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90" name="Freeform 46"/>
            <p:cNvSpPr>
              <a:spLocks/>
            </p:cNvSpPr>
            <p:nvPr/>
          </p:nvSpPr>
          <p:spPr bwMode="auto">
            <a:xfrm>
              <a:off x="160020" y="243840"/>
              <a:ext cx="69215" cy="88265"/>
            </a:xfrm>
            <a:custGeom>
              <a:avLst/>
              <a:gdLst>
                <a:gd name="T0" fmla="*/ 214 w 218"/>
                <a:gd name="T1" fmla="*/ 153 h 277"/>
                <a:gd name="T2" fmla="*/ 218 w 218"/>
                <a:gd name="T3" fmla="*/ 65 h 277"/>
                <a:gd name="T4" fmla="*/ 146 w 218"/>
                <a:gd name="T5" fmla="*/ 31 h 277"/>
                <a:gd name="T6" fmla="*/ 77 w 218"/>
                <a:gd name="T7" fmla="*/ 27 h 277"/>
                <a:gd name="T8" fmla="*/ 22 w 218"/>
                <a:gd name="T9" fmla="*/ 0 h 277"/>
                <a:gd name="T10" fmla="*/ 3 w 218"/>
                <a:gd name="T11" fmla="*/ 100 h 277"/>
                <a:gd name="T12" fmla="*/ 0 w 218"/>
                <a:gd name="T13" fmla="*/ 186 h 277"/>
                <a:gd name="T14" fmla="*/ 104 w 218"/>
                <a:gd name="T15" fmla="*/ 277 h 277"/>
                <a:gd name="T16" fmla="*/ 153 w 218"/>
                <a:gd name="T17" fmla="*/ 241 h 277"/>
                <a:gd name="T18" fmla="*/ 156 w 218"/>
                <a:gd name="T19" fmla="*/ 237 h 277"/>
                <a:gd name="T20" fmla="*/ 165 w 218"/>
                <a:gd name="T21" fmla="*/ 227 h 277"/>
                <a:gd name="T22" fmla="*/ 175 w 218"/>
                <a:gd name="T23" fmla="*/ 212 h 277"/>
                <a:gd name="T24" fmla="*/ 189 w 218"/>
                <a:gd name="T25" fmla="*/ 196 h 277"/>
                <a:gd name="T26" fmla="*/ 201 w 218"/>
                <a:gd name="T27" fmla="*/ 179 h 277"/>
                <a:gd name="T28" fmla="*/ 209 w 218"/>
                <a:gd name="T29" fmla="*/ 165 h 277"/>
                <a:gd name="T30" fmla="*/ 214 w 218"/>
                <a:gd name="T31" fmla="*/ 156 h 277"/>
                <a:gd name="T32" fmla="*/ 214 w 218"/>
                <a:gd name="T33" fmla="*/ 153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8" h="277">
                  <a:moveTo>
                    <a:pt x="214" y="153"/>
                  </a:moveTo>
                  <a:lnTo>
                    <a:pt x="218" y="65"/>
                  </a:lnTo>
                  <a:lnTo>
                    <a:pt x="146" y="31"/>
                  </a:lnTo>
                  <a:lnTo>
                    <a:pt x="77" y="27"/>
                  </a:lnTo>
                  <a:lnTo>
                    <a:pt x="22" y="0"/>
                  </a:lnTo>
                  <a:lnTo>
                    <a:pt x="3" y="100"/>
                  </a:lnTo>
                  <a:lnTo>
                    <a:pt x="0" y="186"/>
                  </a:lnTo>
                  <a:lnTo>
                    <a:pt x="104" y="277"/>
                  </a:lnTo>
                  <a:lnTo>
                    <a:pt x="153" y="241"/>
                  </a:lnTo>
                  <a:lnTo>
                    <a:pt x="156" y="237"/>
                  </a:lnTo>
                  <a:lnTo>
                    <a:pt x="165" y="227"/>
                  </a:lnTo>
                  <a:lnTo>
                    <a:pt x="175" y="212"/>
                  </a:lnTo>
                  <a:lnTo>
                    <a:pt x="189" y="196"/>
                  </a:lnTo>
                  <a:lnTo>
                    <a:pt x="201" y="179"/>
                  </a:lnTo>
                  <a:lnTo>
                    <a:pt x="209" y="165"/>
                  </a:lnTo>
                  <a:lnTo>
                    <a:pt x="214" y="156"/>
                  </a:lnTo>
                  <a:lnTo>
                    <a:pt x="214" y="153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91" name="Freeform 47"/>
            <p:cNvSpPr>
              <a:spLocks/>
            </p:cNvSpPr>
            <p:nvPr/>
          </p:nvSpPr>
          <p:spPr bwMode="auto">
            <a:xfrm>
              <a:off x="167005" y="635000"/>
              <a:ext cx="137160" cy="53975"/>
            </a:xfrm>
            <a:custGeom>
              <a:avLst/>
              <a:gdLst>
                <a:gd name="T0" fmla="*/ 431 w 431"/>
                <a:gd name="T1" fmla="*/ 0 h 169"/>
                <a:gd name="T2" fmla="*/ 342 w 431"/>
                <a:gd name="T3" fmla="*/ 164 h 169"/>
                <a:gd name="T4" fmla="*/ 211 w 431"/>
                <a:gd name="T5" fmla="*/ 169 h 169"/>
                <a:gd name="T6" fmla="*/ 134 w 431"/>
                <a:gd name="T7" fmla="*/ 141 h 169"/>
                <a:gd name="T8" fmla="*/ 0 w 431"/>
                <a:gd name="T9" fmla="*/ 153 h 169"/>
                <a:gd name="T10" fmla="*/ 27 w 431"/>
                <a:gd name="T11" fmla="*/ 98 h 169"/>
                <a:gd name="T12" fmla="*/ 149 w 431"/>
                <a:gd name="T13" fmla="*/ 69 h 169"/>
                <a:gd name="T14" fmla="*/ 254 w 431"/>
                <a:gd name="T15" fmla="*/ 81 h 169"/>
                <a:gd name="T16" fmla="*/ 316 w 431"/>
                <a:gd name="T17" fmla="*/ 33 h 169"/>
                <a:gd name="T18" fmla="*/ 431 w 431"/>
                <a:gd name="T1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1" h="169">
                  <a:moveTo>
                    <a:pt x="431" y="0"/>
                  </a:moveTo>
                  <a:lnTo>
                    <a:pt x="342" y="164"/>
                  </a:lnTo>
                  <a:lnTo>
                    <a:pt x="211" y="169"/>
                  </a:lnTo>
                  <a:lnTo>
                    <a:pt x="134" y="141"/>
                  </a:lnTo>
                  <a:lnTo>
                    <a:pt x="0" y="153"/>
                  </a:lnTo>
                  <a:lnTo>
                    <a:pt x="27" y="98"/>
                  </a:lnTo>
                  <a:lnTo>
                    <a:pt x="149" y="69"/>
                  </a:lnTo>
                  <a:lnTo>
                    <a:pt x="254" y="81"/>
                  </a:lnTo>
                  <a:lnTo>
                    <a:pt x="316" y="33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92" name="Freeform 48"/>
            <p:cNvSpPr>
              <a:spLocks/>
            </p:cNvSpPr>
            <p:nvPr/>
          </p:nvSpPr>
          <p:spPr bwMode="auto">
            <a:xfrm>
              <a:off x="0" y="425450"/>
              <a:ext cx="143510" cy="68580"/>
            </a:xfrm>
            <a:custGeom>
              <a:avLst/>
              <a:gdLst>
                <a:gd name="T0" fmla="*/ 452 w 452"/>
                <a:gd name="T1" fmla="*/ 131 h 215"/>
                <a:gd name="T2" fmla="*/ 302 w 452"/>
                <a:gd name="T3" fmla="*/ 215 h 215"/>
                <a:gd name="T4" fmla="*/ 194 w 452"/>
                <a:gd name="T5" fmla="*/ 193 h 215"/>
                <a:gd name="T6" fmla="*/ 101 w 452"/>
                <a:gd name="T7" fmla="*/ 138 h 215"/>
                <a:gd name="T8" fmla="*/ 89 w 452"/>
                <a:gd name="T9" fmla="*/ 83 h 215"/>
                <a:gd name="T10" fmla="*/ 0 w 452"/>
                <a:gd name="T11" fmla="*/ 0 h 215"/>
                <a:gd name="T12" fmla="*/ 156 w 452"/>
                <a:gd name="T13" fmla="*/ 65 h 215"/>
                <a:gd name="T14" fmla="*/ 249 w 452"/>
                <a:gd name="T15" fmla="*/ 120 h 215"/>
                <a:gd name="T16" fmla="*/ 356 w 452"/>
                <a:gd name="T17" fmla="*/ 124 h 215"/>
                <a:gd name="T18" fmla="*/ 452 w 452"/>
                <a:gd name="T19" fmla="*/ 131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2" h="215">
                  <a:moveTo>
                    <a:pt x="452" y="131"/>
                  </a:moveTo>
                  <a:lnTo>
                    <a:pt x="302" y="215"/>
                  </a:lnTo>
                  <a:lnTo>
                    <a:pt x="194" y="193"/>
                  </a:lnTo>
                  <a:lnTo>
                    <a:pt x="101" y="138"/>
                  </a:lnTo>
                  <a:lnTo>
                    <a:pt x="89" y="83"/>
                  </a:lnTo>
                  <a:lnTo>
                    <a:pt x="0" y="0"/>
                  </a:lnTo>
                  <a:lnTo>
                    <a:pt x="156" y="65"/>
                  </a:lnTo>
                  <a:lnTo>
                    <a:pt x="249" y="120"/>
                  </a:lnTo>
                  <a:lnTo>
                    <a:pt x="356" y="124"/>
                  </a:lnTo>
                  <a:lnTo>
                    <a:pt x="452" y="131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93" name="Freeform 49"/>
            <p:cNvSpPr>
              <a:spLocks/>
            </p:cNvSpPr>
            <p:nvPr/>
          </p:nvSpPr>
          <p:spPr bwMode="auto">
            <a:xfrm>
              <a:off x="321310" y="587375"/>
              <a:ext cx="131445" cy="45085"/>
            </a:xfrm>
            <a:custGeom>
              <a:avLst/>
              <a:gdLst>
                <a:gd name="T0" fmla="*/ 415 w 415"/>
                <a:gd name="T1" fmla="*/ 24 h 141"/>
                <a:gd name="T2" fmla="*/ 272 w 415"/>
                <a:gd name="T3" fmla="*/ 72 h 141"/>
                <a:gd name="T4" fmla="*/ 169 w 415"/>
                <a:gd name="T5" fmla="*/ 141 h 141"/>
                <a:gd name="T6" fmla="*/ 97 w 415"/>
                <a:gd name="T7" fmla="*/ 126 h 141"/>
                <a:gd name="T8" fmla="*/ 0 w 415"/>
                <a:gd name="T9" fmla="*/ 77 h 141"/>
                <a:gd name="T10" fmla="*/ 43 w 415"/>
                <a:gd name="T11" fmla="*/ 50 h 141"/>
                <a:gd name="T12" fmla="*/ 231 w 415"/>
                <a:gd name="T13" fmla="*/ 33 h 141"/>
                <a:gd name="T14" fmla="*/ 306 w 415"/>
                <a:gd name="T15" fmla="*/ 0 h 141"/>
                <a:gd name="T16" fmla="*/ 415 w 415"/>
                <a:gd name="T17" fmla="*/ 24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5" h="141">
                  <a:moveTo>
                    <a:pt x="415" y="24"/>
                  </a:moveTo>
                  <a:lnTo>
                    <a:pt x="272" y="72"/>
                  </a:lnTo>
                  <a:lnTo>
                    <a:pt x="169" y="141"/>
                  </a:lnTo>
                  <a:lnTo>
                    <a:pt x="97" y="126"/>
                  </a:lnTo>
                  <a:lnTo>
                    <a:pt x="0" y="77"/>
                  </a:lnTo>
                  <a:lnTo>
                    <a:pt x="43" y="50"/>
                  </a:lnTo>
                  <a:lnTo>
                    <a:pt x="231" y="33"/>
                  </a:lnTo>
                  <a:lnTo>
                    <a:pt x="306" y="0"/>
                  </a:lnTo>
                  <a:lnTo>
                    <a:pt x="415" y="24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94" name="Freeform 50"/>
            <p:cNvSpPr>
              <a:spLocks/>
            </p:cNvSpPr>
            <p:nvPr/>
          </p:nvSpPr>
          <p:spPr bwMode="auto">
            <a:xfrm>
              <a:off x="289560" y="0"/>
              <a:ext cx="165735" cy="155575"/>
            </a:xfrm>
            <a:custGeom>
              <a:avLst/>
              <a:gdLst>
                <a:gd name="T0" fmla="*/ 87 w 520"/>
                <a:gd name="T1" fmla="*/ 359 h 489"/>
                <a:gd name="T2" fmla="*/ 135 w 520"/>
                <a:gd name="T3" fmla="*/ 422 h 489"/>
                <a:gd name="T4" fmla="*/ 192 w 520"/>
                <a:gd name="T5" fmla="*/ 469 h 489"/>
                <a:gd name="T6" fmla="*/ 271 w 520"/>
                <a:gd name="T7" fmla="*/ 489 h 489"/>
                <a:gd name="T8" fmla="*/ 376 w 520"/>
                <a:gd name="T9" fmla="*/ 479 h 489"/>
                <a:gd name="T10" fmla="*/ 402 w 520"/>
                <a:gd name="T11" fmla="*/ 405 h 489"/>
                <a:gd name="T12" fmla="*/ 453 w 520"/>
                <a:gd name="T13" fmla="*/ 360 h 489"/>
                <a:gd name="T14" fmla="*/ 520 w 520"/>
                <a:gd name="T15" fmla="*/ 303 h 489"/>
                <a:gd name="T16" fmla="*/ 471 w 520"/>
                <a:gd name="T17" fmla="*/ 241 h 489"/>
                <a:gd name="T18" fmla="*/ 483 w 520"/>
                <a:gd name="T19" fmla="*/ 197 h 489"/>
                <a:gd name="T20" fmla="*/ 484 w 520"/>
                <a:gd name="T21" fmla="*/ 71 h 489"/>
                <a:gd name="T22" fmla="*/ 366 w 520"/>
                <a:gd name="T23" fmla="*/ 71 h 489"/>
                <a:gd name="T24" fmla="*/ 285 w 520"/>
                <a:gd name="T25" fmla="*/ 31 h 489"/>
                <a:gd name="T26" fmla="*/ 242 w 520"/>
                <a:gd name="T27" fmla="*/ 0 h 489"/>
                <a:gd name="T28" fmla="*/ 202 w 520"/>
                <a:gd name="T29" fmla="*/ 60 h 489"/>
                <a:gd name="T30" fmla="*/ 134 w 520"/>
                <a:gd name="T31" fmla="*/ 57 h 489"/>
                <a:gd name="T32" fmla="*/ 63 w 520"/>
                <a:gd name="T33" fmla="*/ 60 h 489"/>
                <a:gd name="T34" fmla="*/ 0 w 520"/>
                <a:gd name="T35" fmla="*/ 169 h 489"/>
                <a:gd name="T36" fmla="*/ 25 w 520"/>
                <a:gd name="T37" fmla="*/ 240 h 489"/>
                <a:gd name="T38" fmla="*/ 1 w 520"/>
                <a:gd name="T39" fmla="*/ 288 h 489"/>
                <a:gd name="T40" fmla="*/ 87 w 520"/>
                <a:gd name="T41" fmla="*/ 359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20" h="489">
                  <a:moveTo>
                    <a:pt x="87" y="359"/>
                  </a:moveTo>
                  <a:lnTo>
                    <a:pt x="135" y="422"/>
                  </a:lnTo>
                  <a:lnTo>
                    <a:pt x="192" y="469"/>
                  </a:lnTo>
                  <a:lnTo>
                    <a:pt x="271" y="489"/>
                  </a:lnTo>
                  <a:lnTo>
                    <a:pt x="376" y="479"/>
                  </a:lnTo>
                  <a:lnTo>
                    <a:pt x="402" y="405"/>
                  </a:lnTo>
                  <a:lnTo>
                    <a:pt x="453" y="360"/>
                  </a:lnTo>
                  <a:lnTo>
                    <a:pt x="520" y="303"/>
                  </a:lnTo>
                  <a:lnTo>
                    <a:pt x="471" y="241"/>
                  </a:lnTo>
                  <a:lnTo>
                    <a:pt x="483" y="197"/>
                  </a:lnTo>
                  <a:lnTo>
                    <a:pt x="484" y="71"/>
                  </a:lnTo>
                  <a:lnTo>
                    <a:pt x="366" y="71"/>
                  </a:lnTo>
                  <a:lnTo>
                    <a:pt x="285" y="31"/>
                  </a:lnTo>
                  <a:lnTo>
                    <a:pt x="242" y="0"/>
                  </a:lnTo>
                  <a:lnTo>
                    <a:pt x="202" y="60"/>
                  </a:lnTo>
                  <a:lnTo>
                    <a:pt x="134" y="57"/>
                  </a:lnTo>
                  <a:lnTo>
                    <a:pt x="63" y="60"/>
                  </a:lnTo>
                  <a:lnTo>
                    <a:pt x="0" y="169"/>
                  </a:lnTo>
                  <a:lnTo>
                    <a:pt x="25" y="240"/>
                  </a:lnTo>
                  <a:lnTo>
                    <a:pt x="1" y="288"/>
                  </a:lnTo>
                  <a:lnTo>
                    <a:pt x="87" y="359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95" name="Freeform 51"/>
            <p:cNvSpPr>
              <a:spLocks/>
            </p:cNvSpPr>
            <p:nvPr/>
          </p:nvSpPr>
          <p:spPr bwMode="auto">
            <a:xfrm>
              <a:off x="344170" y="56515"/>
              <a:ext cx="104775" cy="98425"/>
            </a:xfrm>
            <a:custGeom>
              <a:avLst/>
              <a:gdLst>
                <a:gd name="T0" fmla="*/ 180 w 330"/>
                <a:gd name="T1" fmla="*/ 310 h 310"/>
                <a:gd name="T2" fmla="*/ 87 w 330"/>
                <a:gd name="T3" fmla="*/ 294 h 310"/>
                <a:gd name="T4" fmla="*/ 15 w 330"/>
                <a:gd name="T5" fmla="*/ 260 h 310"/>
                <a:gd name="T6" fmla="*/ 5 w 330"/>
                <a:gd name="T7" fmla="*/ 246 h 310"/>
                <a:gd name="T8" fmla="*/ 0 w 330"/>
                <a:gd name="T9" fmla="*/ 212 h 310"/>
                <a:gd name="T10" fmla="*/ 67 w 330"/>
                <a:gd name="T11" fmla="*/ 215 h 310"/>
                <a:gd name="T12" fmla="*/ 206 w 330"/>
                <a:gd name="T13" fmla="*/ 175 h 310"/>
                <a:gd name="T14" fmla="*/ 273 w 330"/>
                <a:gd name="T15" fmla="*/ 198 h 310"/>
                <a:gd name="T16" fmla="*/ 228 w 330"/>
                <a:gd name="T17" fmla="*/ 87 h 310"/>
                <a:gd name="T18" fmla="*/ 271 w 330"/>
                <a:gd name="T19" fmla="*/ 0 h 310"/>
                <a:gd name="T20" fmla="*/ 330 w 330"/>
                <a:gd name="T21" fmla="*/ 167 h 310"/>
                <a:gd name="T22" fmla="*/ 290 w 330"/>
                <a:gd name="T23" fmla="*/ 246 h 310"/>
                <a:gd name="T24" fmla="*/ 238 w 330"/>
                <a:gd name="T25" fmla="*/ 310 h 310"/>
                <a:gd name="T26" fmla="*/ 180 w 330"/>
                <a:gd name="T27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0" h="310">
                  <a:moveTo>
                    <a:pt x="180" y="310"/>
                  </a:moveTo>
                  <a:lnTo>
                    <a:pt x="87" y="294"/>
                  </a:lnTo>
                  <a:lnTo>
                    <a:pt x="15" y="260"/>
                  </a:lnTo>
                  <a:lnTo>
                    <a:pt x="5" y="246"/>
                  </a:lnTo>
                  <a:lnTo>
                    <a:pt x="0" y="212"/>
                  </a:lnTo>
                  <a:lnTo>
                    <a:pt x="67" y="215"/>
                  </a:lnTo>
                  <a:lnTo>
                    <a:pt x="206" y="175"/>
                  </a:lnTo>
                  <a:lnTo>
                    <a:pt x="273" y="198"/>
                  </a:lnTo>
                  <a:lnTo>
                    <a:pt x="228" y="87"/>
                  </a:lnTo>
                  <a:lnTo>
                    <a:pt x="271" y="0"/>
                  </a:lnTo>
                  <a:lnTo>
                    <a:pt x="330" y="167"/>
                  </a:lnTo>
                  <a:lnTo>
                    <a:pt x="290" y="246"/>
                  </a:lnTo>
                  <a:lnTo>
                    <a:pt x="238" y="310"/>
                  </a:lnTo>
                  <a:lnTo>
                    <a:pt x="180" y="310"/>
                  </a:lnTo>
                  <a:close/>
                </a:path>
              </a:pathLst>
            </a:custGeom>
            <a:solidFill>
              <a:srgbClr val="D8A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96" name="Freeform 52"/>
            <p:cNvSpPr>
              <a:spLocks/>
            </p:cNvSpPr>
            <p:nvPr/>
          </p:nvSpPr>
          <p:spPr bwMode="auto">
            <a:xfrm>
              <a:off x="361315" y="60960"/>
              <a:ext cx="45085" cy="41275"/>
            </a:xfrm>
            <a:custGeom>
              <a:avLst/>
              <a:gdLst>
                <a:gd name="T0" fmla="*/ 142 w 142"/>
                <a:gd name="T1" fmla="*/ 78 h 131"/>
                <a:gd name="T2" fmla="*/ 87 w 142"/>
                <a:gd name="T3" fmla="*/ 131 h 131"/>
                <a:gd name="T4" fmla="*/ 32 w 142"/>
                <a:gd name="T5" fmla="*/ 104 h 131"/>
                <a:gd name="T6" fmla="*/ 0 w 142"/>
                <a:gd name="T7" fmla="*/ 68 h 131"/>
                <a:gd name="T8" fmla="*/ 3 w 142"/>
                <a:gd name="T9" fmla="*/ 0 h 131"/>
                <a:gd name="T10" fmla="*/ 82 w 142"/>
                <a:gd name="T11" fmla="*/ 59 h 131"/>
                <a:gd name="T12" fmla="*/ 142 w 142"/>
                <a:gd name="T13" fmla="*/ 78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131">
                  <a:moveTo>
                    <a:pt x="142" y="78"/>
                  </a:moveTo>
                  <a:lnTo>
                    <a:pt x="87" y="131"/>
                  </a:lnTo>
                  <a:lnTo>
                    <a:pt x="32" y="104"/>
                  </a:lnTo>
                  <a:lnTo>
                    <a:pt x="0" y="68"/>
                  </a:lnTo>
                  <a:lnTo>
                    <a:pt x="3" y="0"/>
                  </a:lnTo>
                  <a:lnTo>
                    <a:pt x="82" y="59"/>
                  </a:lnTo>
                  <a:lnTo>
                    <a:pt x="142" y="78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97" name="Freeform 53"/>
            <p:cNvSpPr>
              <a:spLocks/>
            </p:cNvSpPr>
            <p:nvPr/>
          </p:nvSpPr>
          <p:spPr bwMode="auto">
            <a:xfrm>
              <a:off x="321945" y="15240"/>
              <a:ext cx="91440" cy="89535"/>
            </a:xfrm>
            <a:custGeom>
              <a:avLst/>
              <a:gdLst>
                <a:gd name="T0" fmla="*/ 129 w 289"/>
                <a:gd name="T1" fmla="*/ 281 h 281"/>
                <a:gd name="T2" fmla="*/ 65 w 289"/>
                <a:gd name="T3" fmla="*/ 192 h 281"/>
                <a:gd name="T4" fmla="*/ 0 w 289"/>
                <a:gd name="T5" fmla="*/ 161 h 281"/>
                <a:gd name="T6" fmla="*/ 83 w 289"/>
                <a:gd name="T7" fmla="*/ 73 h 281"/>
                <a:gd name="T8" fmla="*/ 117 w 289"/>
                <a:gd name="T9" fmla="*/ 0 h 281"/>
                <a:gd name="T10" fmla="*/ 205 w 289"/>
                <a:gd name="T11" fmla="*/ 43 h 281"/>
                <a:gd name="T12" fmla="*/ 289 w 289"/>
                <a:gd name="T13" fmla="*/ 54 h 281"/>
                <a:gd name="T14" fmla="*/ 261 w 289"/>
                <a:gd name="T15" fmla="*/ 111 h 281"/>
                <a:gd name="T16" fmla="*/ 162 w 289"/>
                <a:gd name="T17" fmla="*/ 71 h 281"/>
                <a:gd name="T18" fmla="*/ 107 w 289"/>
                <a:gd name="T19" fmla="*/ 83 h 281"/>
                <a:gd name="T20" fmla="*/ 76 w 289"/>
                <a:gd name="T21" fmla="*/ 147 h 281"/>
                <a:gd name="T22" fmla="*/ 115 w 289"/>
                <a:gd name="T23" fmla="*/ 226 h 281"/>
                <a:gd name="T24" fmla="*/ 129 w 289"/>
                <a:gd name="T25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9" h="281">
                  <a:moveTo>
                    <a:pt x="129" y="281"/>
                  </a:moveTo>
                  <a:lnTo>
                    <a:pt x="65" y="192"/>
                  </a:lnTo>
                  <a:lnTo>
                    <a:pt x="0" y="161"/>
                  </a:lnTo>
                  <a:lnTo>
                    <a:pt x="83" y="73"/>
                  </a:lnTo>
                  <a:lnTo>
                    <a:pt x="117" y="0"/>
                  </a:lnTo>
                  <a:lnTo>
                    <a:pt x="205" y="43"/>
                  </a:lnTo>
                  <a:lnTo>
                    <a:pt x="289" y="54"/>
                  </a:lnTo>
                  <a:lnTo>
                    <a:pt x="261" y="111"/>
                  </a:lnTo>
                  <a:lnTo>
                    <a:pt x="162" y="71"/>
                  </a:lnTo>
                  <a:lnTo>
                    <a:pt x="107" y="83"/>
                  </a:lnTo>
                  <a:lnTo>
                    <a:pt x="76" y="147"/>
                  </a:lnTo>
                  <a:lnTo>
                    <a:pt x="115" y="226"/>
                  </a:lnTo>
                  <a:lnTo>
                    <a:pt x="129" y="281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98" name="Freeform 54"/>
            <p:cNvSpPr>
              <a:spLocks/>
            </p:cNvSpPr>
            <p:nvPr/>
          </p:nvSpPr>
          <p:spPr bwMode="auto">
            <a:xfrm>
              <a:off x="400050" y="36195"/>
              <a:ext cx="27940" cy="37465"/>
            </a:xfrm>
            <a:custGeom>
              <a:avLst/>
              <a:gdLst>
                <a:gd name="T0" fmla="*/ 48 w 88"/>
                <a:gd name="T1" fmla="*/ 119 h 119"/>
                <a:gd name="T2" fmla="*/ 57 w 88"/>
                <a:gd name="T3" fmla="*/ 64 h 119"/>
                <a:gd name="T4" fmla="*/ 88 w 88"/>
                <a:gd name="T5" fmla="*/ 0 h 119"/>
                <a:gd name="T6" fmla="*/ 15 w 88"/>
                <a:gd name="T7" fmla="*/ 45 h 119"/>
                <a:gd name="T8" fmla="*/ 0 w 88"/>
                <a:gd name="T9" fmla="*/ 96 h 119"/>
                <a:gd name="T10" fmla="*/ 48 w 88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119">
                  <a:moveTo>
                    <a:pt x="48" y="119"/>
                  </a:moveTo>
                  <a:lnTo>
                    <a:pt x="57" y="64"/>
                  </a:lnTo>
                  <a:lnTo>
                    <a:pt x="88" y="0"/>
                  </a:lnTo>
                  <a:lnTo>
                    <a:pt x="15" y="45"/>
                  </a:lnTo>
                  <a:lnTo>
                    <a:pt x="0" y="96"/>
                  </a:lnTo>
                  <a:lnTo>
                    <a:pt x="48" y="119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99" name="Freeform 55"/>
            <p:cNvSpPr>
              <a:spLocks/>
            </p:cNvSpPr>
            <p:nvPr/>
          </p:nvSpPr>
          <p:spPr bwMode="auto">
            <a:xfrm>
              <a:off x="292735" y="34290"/>
              <a:ext cx="45085" cy="83185"/>
            </a:xfrm>
            <a:custGeom>
              <a:avLst/>
              <a:gdLst>
                <a:gd name="T0" fmla="*/ 141 w 141"/>
                <a:gd name="T1" fmla="*/ 262 h 262"/>
                <a:gd name="T2" fmla="*/ 84 w 141"/>
                <a:gd name="T3" fmla="*/ 234 h 262"/>
                <a:gd name="T4" fmla="*/ 0 w 141"/>
                <a:gd name="T5" fmla="*/ 222 h 262"/>
                <a:gd name="T6" fmla="*/ 27 w 141"/>
                <a:gd name="T7" fmla="*/ 148 h 262"/>
                <a:gd name="T8" fmla="*/ 7 w 141"/>
                <a:gd name="T9" fmla="*/ 67 h 262"/>
                <a:gd name="T10" fmla="*/ 108 w 141"/>
                <a:gd name="T11" fmla="*/ 0 h 262"/>
                <a:gd name="T12" fmla="*/ 52 w 141"/>
                <a:gd name="T13" fmla="*/ 119 h 262"/>
                <a:gd name="T14" fmla="*/ 57 w 141"/>
                <a:gd name="T15" fmla="*/ 191 h 262"/>
                <a:gd name="T16" fmla="*/ 141 w 141"/>
                <a:gd name="T17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" h="262">
                  <a:moveTo>
                    <a:pt x="141" y="262"/>
                  </a:moveTo>
                  <a:lnTo>
                    <a:pt x="84" y="234"/>
                  </a:lnTo>
                  <a:lnTo>
                    <a:pt x="0" y="222"/>
                  </a:lnTo>
                  <a:lnTo>
                    <a:pt x="27" y="148"/>
                  </a:lnTo>
                  <a:lnTo>
                    <a:pt x="7" y="67"/>
                  </a:lnTo>
                  <a:lnTo>
                    <a:pt x="108" y="0"/>
                  </a:lnTo>
                  <a:lnTo>
                    <a:pt x="52" y="119"/>
                  </a:lnTo>
                  <a:lnTo>
                    <a:pt x="57" y="191"/>
                  </a:lnTo>
                  <a:lnTo>
                    <a:pt x="141" y="262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00" name="Freeform 56"/>
            <p:cNvSpPr>
              <a:spLocks/>
            </p:cNvSpPr>
            <p:nvPr/>
          </p:nvSpPr>
          <p:spPr bwMode="auto">
            <a:xfrm>
              <a:off x="375285" y="499110"/>
              <a:ext cx="192405" cy="306070"/>
            </a:xfrm>
            <a:custGeom>
              <a:avLst/>
              <a:gdLst>
                <a:gd name="T0" fmla="*/ 0 w 606"/>
                <a:gd name="T1" fmla="*/ 911 h 963"/>
                <a:gd name="T2" fmla="*/ 109 w 606"/>
                <a:gd name="T3" fmla="*/ 532 h 963"/>
                <a:gd name="T4" fmla="*/ 348 w 606"/>
                <a:gd name="T5" fmla="*/ 244 h 963"/>
                <a:gd name="T6" fmla="*/ 284 w 606"/>
                <a:gd name="T7" fmla="*/ 270 h 963"/>
                <a:gd name="T8" fmla="*/ 193 w 606"/>
                <a:gd name="T9" fmla="*/ 258 h 963"/>
                <a:gd name="T10" fmla="*/ 104 w 606"/>
                <a:gd name="T11" fmla="*/ 101 h 963"/>
                <a:gd name="T12" fmla="*/ 336 w 606"/>
                <a:gd name="T13" fmla="*/ 115 h 963"/>
                <a:gd name="T14" fmla="*/ 270 w 606"/>
                <a:gd name="T15" fmla="*/ 0 h 963"/>
                <a:gd name="T16" fmla="*/ 387 w 606"/>
                <a:gd name="T17" fmla="*/ 36 h 963"/>
                <a:gd name="T18" fmla="*/ 490 w 606"/>
                <a:gd name="T19" fmla="*/ 207 h 963"/>
                <a:gd name="T20" fmla="*/ 594 w 606"/>
                <a:gd name="T21" fmla="*/ 310 h 963"/>
                <a:gd name="T22" fmla="*/ 606 w 606"/>
                <a:gd name="T23" fmla="*/ 493 h 963"/>
                <a:gd name="T24" fmla="*/ 413 w 606"/>
                <a:gd name="T25" fmla="*/ 441 h 963"/>
                <a:gd name="T26" fmla="*/ 348 w 606"/>
                <a:gd name="T27" fmla="*/ 336 h 963"/>
                <a:gd name="T28" fmla="*/ 219 w 606"/>
                <a:gd name="T29" fmla="*/ 441 h 963"/>
                <a:gd name="T30" fmla="*/ 129 w 606"/>
                <a:gd name="T31" fmla="*/ 572 h 963"/>
                <a:gd name="T32" fmla="*/ 38 w 606"/>
                <a:gd name="T33" fmla="*/ 963 h 963"/>
                <a:gd name="T34" fmla="*/ 33 w 606"/>
                <a:gd name="T35" fmla="*/ 956 h 963"/>
                <a:gd name="T36" fmla="*/ 19 w 606"/>
                <a:gd name="T37" fmla="*/ 942 h 963"/>
                <a:gd name="T38" fmla="*/ 6 w 606"/>
                <a:gd name="T39" fmla="*/ 925 h 963"/>
                <a:gd name="T40" fmla="*/ 0 w 606"/>
                <a:gd name="T41" fmla="*/ 911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963">
                  <a:moveTo>
                    <a:pt x="0" y="911"/>
                  </a:moveTo>
                  <a:lnTo>
                    <a:pt x="109" y="532"/>
                  </a:lnTo>
                  <a:lnTo>
                    <a:pt x="348" y="244"/>
                  </a:lnTo>
                  <a:lnTo>
                    <a:pt x="284" y="270"/>
                  </a:lnTo>
                  <a:lnTo>
                    <a:pt x="193" y="258"/>
                  </a:lnTo>
                  <a:lnTo>
                    <a:pt x="104" y="101"/>
                  </a:lnTo>
                  <a:lnTo>
                    <a:pt x="336" y="115"/>
                  </a:lnTo>
                  <a:lnTo>
                    <a:pt x="270" y="0"/>
                  </a:lnTo>
                  <a:lnTo>
                    <a:pt x="387" y="36"/>
                  </a:lnTo>
                  <a:lnTo>
                    <a:pt x="490" y="207"/>
                  </a:lnTo>
                  <a:lnTo>
                    <a:pt x="594" y="310"/>
                  </a:lnTo>
                  <a:lnTo>
                    <a:pt x="606" y="493"/>
                  </a:lnTo>
                  <a:lnTo>
                    <a:pt x="413" y="441"/>
                  </a:lnTo>
                  <a:lnTo>
                    <a:pt x="348" y="336"/>
                  </a:lnTo>
                  <a:lnTo>
                    <a:pt x="219" y="441"/>
                  </a:lnTo>
                  <a:lnTo>
                    <a:pt x="129" y="572"/>
                  </a:lnTo>
                  <a:lnTo>
                    <a:pt x="38" y="963"/>
                  </a:lnTo>
                  <a:lnTo>
                    <a:pt x="33" y="956"/>
                  </a:lnTo>
                  <a:lnTo>
                    <a:pt x="19" y="942"/>
                  </a:lnTo>
                  <a:lnTo>
                    <a:pt x="6" y="925"/>
                  </a:lnTo>
                  <a:lnTo>
                    <a:pt x="0" y="911"/>
                  </a:lnTo>
                  <a:close/>
                </a:path>
              </a:pathLst>
            </a:custGeom>
            <a:solidFill>
              <a:srgbClr val="00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01" name="Freeform 57"/>
            <p:cNvSpPr>
              <a:spLocks/>
            </p:cNvSpPr>
            <p:nvPr/>
          </p:nvSpPr>
          <p:spPr bwMode="auto">
            <a:xfrm>
              <a:off x="482600" y="462280"/>
              <a:ext cx="125730" cy="140970"/>
            </a:xfrm>
            <a:custGeom>
              <a:avLst/>
              <a:gdLst>
                <a:gd name="T0" fmla="*/ 2 w 397"/>
                <a:gd name="T1" fmla="*/ 317 h 445"/>
                <a:gd name="T2" fmla="*/ 92 w 397"/>
                <a:gd name="T3" fmla="*/ 404 h 445"/>
                <a:gd name="T4" fmla="*/ 174 w 397"/>
                <a:gd name="T5" fmla="*/ 445 h 445"/>
                <a:gd name="T6" fmla="*/ 287 w 397"/>
                <a:gd name="T7" fmla="*/ 390 h 445"/>
                <a:gd name="T8" fmla="*/ 356 w 397"/>
                <a:gd name="T9" fmla="*/ 366 h 445"/>
                <a:gd name="T10" fmla="*/ 315 w 397"/>
                <a:gd name="T11" fmla="*/ 328 h 445"/>
                <a:gd name="T12" fmla="*/ 380 w 397"/>
                <a:gd name="T13" fmla="*/ 310 h 445"/>
                <a:gd name="T14" fmla="*/ 397 w 397"/>
                <a:gd name="T15" fmla="*/ 250 h 445"/>
                <a:gd name="T16" fmla="*/ 377 w 397"/>
                <a:gd name="T17" fmla="*/ 173 h 445"/>
                <a:gd name="T18" fmla="*/ 392 w 397"/>
                <a:gd name="T19" fmla="*/ 124 h 445"/>
                <a:gd name="T20" fmla="*/ 303 w 397"/>
                <a:gd name="T21" fmla="*/ 73 h 445"/>
                <a:gd name="T22" fmla="*/ 287 w 397"/>
                <a:gd name="T23" fmla="*/ 5 h 445"/>
                <a:gd name="T24" fmla="*/ 167 w 397"/>
                <a:gd name="T25" fmla="*/ 30 h 445"/>
                <a:gd name="T26" fmla="*/ 107 w 397"/>
                <a:gd name="T27" fmla="*/ 0 h 445"/>
                <a:gd name="T28" fmla="*/ 95 w 397"/>
                <a:gd name="T29" fmla="*/ 36 h 445"/>
                <a:gd name="T30" fmla="*/ 26 w 397"/>
                <a:gd name="T31" fmla="*/ 152 h 445"/>
                <a:gd name="T32" fmla="*/ 0 w 397"/>
                <a:gd name="T33" fmla="*/ 266 h 445"/>
                <a:gd name="T34" fmla="*/ 2 w 397"/>
                <a:gd name="T35" fmla="*/ 317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7" h="445">
                  <a:moveTo>
                    <a:pt x="2" y="317"/>
                  </a:moveTo>
                  <a:lnTo>
                    <a:pt x="92" y="404"/>
                  </a:lnTo>
                  <a:lnTo>
                    <a:pt x="174" y="445"/>
                  </a:lnTo>
                  <a:lnTo>
                    <a:pt x="287" y="390"/>
                  </a:lnTo>
                  <a:lnTo>
                    <a:pt x="356" y="366"/>
                  </a:lnTo>
                  <a:lnTo>
                    <a:pt x="315" y="328"/>
                  </a:lnTo>
                  <a:lnTo>
                    <a:pt x="380" y="310"/>
                  </a:lnTo>
                  <a:lnTo>
                    <a:pt x="397" y="250"/>
                  </a:lnTo>
                  <a:lnTo>
                    <a:pt x="377" y="173"/>
                  </a:lnTo>
                  <a:lnTo>
                    <a:pt x="392" y="124"/>
                  </a:lnTo>
                  <a:lnTo>
                    <a:pt x="303" y="73"/>
                  </a:lnTo>
                  <a:lnTo>
                    <a:pt x="287" y="5"/>
                  </a:lnTo>
                  <a:lnTo>
                    <a:pt x="167" y="30"/>
                  </a:lnTo>
                  <a:lnTo>
                    <a:pt x="107" y="0"/>
                  </a:lnTo>
                  <a:lnTo>
                    <a:pt x="95" y="36"/>
                  </a:lnTo>
                  <a:lnTo>
                    <a:pt x="26" y="152"/>
                  </a:lnTo>
                  <a:lnTo>
                    <a:pt x="0" y="266"/>
                  </a:lnTo>
                  <a:lnTo>
                    <a:pt x="2" y="317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02" name="Freeform 58"/>
            <p:cNvSpPr>
              <a:spLocks/>
            </p:cNvSpPr>
            <p:nvPr/>
          </p:nvSpPr>
          <p:spPr bwMode="auto">
            <a:xfrm>
              <a:off x="495300" y="501015"/>
              <a:ext cx="98425" cy="100330"/>
            </a:xfrm>
            <a:custGeom>
              <a:avLst/>
              <a:gdLst>
                <a:gd name="T0" fmla="*/ 22 w 309"/>
                <a:gd name="T1" fmla="*/ 215 h 315"/>
                <a:gd name="T2" fmla="*/ 89 w 309"/>
                <a:gd name="T3" fmla="*/ 293 h 315"/>
                <a:gd name="T4" fmla="*/ 153 w 309"/>
                <a:gd name="T5" fmla="*/ 315 h 315"/>
                <a:gd name="T6" fmla="*/ 239 w 309"/>
                <a:gd name="T7" fmla="*/ 289 h 315"/>
                <a:gd name="T8" fmla="*/ 256 w 309"/>
                <a:gd name="T9" fmla="*/ 231 h 315"/>
                <a:gd name="T10" fmla="*/ 309 w 309"/>
                <a:gd name="T11" fmla="*/ 231 h 315"/>
                <a:gd name="T12" fmla="*/ 156 w 309"/>
                <a:gd name="T13" fmla="*/ 156 h 315"/>
                <a:gd name="T14" fmla="*/ 106 w 309"/>
                <a:gd name="T15" fmla="*/ 89 h 315"/>
                <a:gd name="T16" fmla="*/ 123 w 309"/>
                <a:gd name="T17" fmla="*/ 0 h 315"/>
                <a:gd name="T18" fmla="*/ 53 w 309"/>
                <a:gd name="T19" fmla="*/ 88 h 315"/>
                <a:gd name="T20" fmla="*/ 0 w 309"/>
                <a:gd name="T21" fmla="*/ 181 h 315"/>
                <a:gd name="T22" fmla="*/ 22 w 309"/>
                <a:gd name="T23" fmla="*/ 215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9" h="315">
                  <a:moveTo>
                    <a:pt x="22" y="215"/>
                  </a:moveTo>
                  <a:lnTo>
                    <a:pt x="89" y="293"/>
                  </a:lnTo>
                  <a:lnTo>
                    <a:pt x="153" y="315"/>
                  </a:lnTo>
                  <a:lnTo>
                    <a:pt x="239" y="289"/>
                  </a:lnTo>
                  <a:lnTo>
                    <a:pt x="256" y="231"/>
                  </a:lnTo>
                  <a:lnTo>
                    <a:pt x="309" y="231"/>
                  </a:lnTo>
                  <a:lnTo>
                    <a:pt x="156" y="156"/>
                  </a:lnTo>
                  <a:lnTo>
                    <a:pt x="106" y="89"/>
                  </a:lnTo>
                  <a:lnTo>
                    <a:pt x="123" y="0"/>
                  </a:lnTo>
                  <a:lnTo>
                    <a:pt x="53" y="88"/>
                  </a:lnTo>
                  <a:lnTo>
                    <a:pt x="0" y="181"/>
                  </a:lnTo>
                  <a:lnTo>
                    <a:pt x="22" y="215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03" name="Freeform 59"/>
            <p:cNvSpPr>
              <a:spLocks/>
            </p:cNvSpPr>
            <p:nvPr/>
          </p:nvSpPr>
          <p:spPr bwMode="auto">
            <a:xfrm>
              <a:off x="488315" y="487045"/>
              <a:ext cx="34290" cy="53340"/>
            </a:xfrm>
            <a:custGeom>
              <a:avLst/>
              <a:gdLst>
                <a:gd name="T0" fmla="*/ 12 w 109"/>
                <a:gd name="T1" fmla="*/ 169 h 169"/>
                <a:gd name="T2" fmla="*/ 31 w 109"/>
                <a:gd name="T3" fmla="*/ 110 h 169"/>
                <a:gd name="T4" fmla="*/ 109 w 109"/>
                <a:gd name="T5" fmla="*/ 0 h 169"/>
                <a:gd name="T6" fmla="*/ 19 w 109"/>
                <a:gd name="T7" fmla="*/ 33 h 169"/>
                <a:gd name="T8" fmla="*/ 0 w 109"/>
                <a:gd name="T9" fmla="*/ 95 h 169"/>
                <a:gd name="T10" fmla="*/ 12 w 109"/>
                <a:gd name="T1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169">
                  <a:moveTo>
                    <a:pt x="12" y="169"/>
                  </a:moveTo>
                  <a:lnTo>
                    <a:pt x="31" y="110"/>
                  </a:lnTo>
                  <a:lnTo>
                    <a:pt x="109" y="0"/>
                  </a:lnTo>
                  <a:lnTo>
                    <a:pt x="19" y="33"/>
                  </a:lnTo>
                  <a:lnTo>
                    <a:pt x="0" y="95"/>
                  </a:lnTo>
                  <a:lnTo>
                    <a:pt x="12" y="16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04" name="Freeform 60"/>
            <p:cNvSpPr>
              <a:spLocks/>
            </p:cNvSpPr>
            <p:nvPr/>
          </p:nvSpPr>
          <p:spPr bwMode="auto">
            <a:xfrm>
              <a:off x="525145" y="471805"/>
              <a:ext cx="78740" cy="87630"/>
            </a:xfrm>
            <a:custGeom>
              <a:avLst/>
              <a:gdLst>
                <a:gd name="T0" fmla="*/ 169 w 248"/>
                <a:gd name="T1" fmla="*/ 275 h 275"/>
                <a:gd name="T2" fmla="*/ 224 w 248"/>
                <a:gd name="T3" fmla="*/ 236 h 275"/>
                <a:gd name="T4" fmla="*/ 248 w 248"/>
                <a:gd name="T5" fmla="*/ 155 h 275"/>
                <a:gd name="T6" fmla="*/ 190 w 248"/>
                <a:gd name="T7" fmla="*/ 62 h 275"/>
                <a:gd name="T8" fmla="*/ 145 w 248"/>
                <a:gd name="T9" fmla="*/ 5 h 275"/>
                <a:gd name="T10" fmla="*/ 0 w 248"/>
                <a:gd name="T11" fmla="*/ 0 h 275"/>
                <a:gd name="T12" fmla="*/ 97 w 248"/>
                <a:gd name="T13" fmla="*/ 24 h 275"/>
                <a:gd name="T14" fmla="*/ 169 w 248"/>
                <a:gd name="T15" fmla="*/ 75 h 275"/>
                <a:gd name="T16" fmla="*/ 202 w 248"/>
                <a:gd name="T17" fmla="*/ 165 h 275"/>
                <a:gd name="T18" fmla="*/ 107 w 248"/>
                <a:gd name="T19" fmla="*/ 227 h 275"/>
                <a:gd name="T20" fmla="*/ 169 w 248"/>
                <a:gd name="T21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8" h="275">
                  <a:moveTo>
                    <a:pt x="169" y="275"/>
                  </a:moveTo>
                  <a:lnTo>
                    <a:pt x="224" y="236"/>
                  </a:lnTo>
                  <a:lnTo>
                    <a:pt x="248" y="155"/>
                  </a:lnTo>
                  <a:lnTo>
                    <a:pt x="190" y="62"/>
                  </a:lnTo>
                  <a:lnTo>
                    <a:pt x="145" y="5"/>
                  </a:lnTo>
                  <a:lnTo>
                    <a:pt x="0" y="0"/>
                  </a:lnTo>
                  <a:lnTo>
                    <a:pt x="97" y="24"/>
                  </a:lnTo>
                  <a:lnTo>
                    <a:pt x="169" y="75"/>
                  </a:lnTo>
                  <a:lnTo>
                    <a:pt x="202" y="165"/>
                  </a:lnTo>
                  <a:lnTo>
                    <a:pt x="107" y="227"/>
                  </a:lnTo>
                  <a:lnTo>
                    <a:pt x="169" y="27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05" name="Freeform 61"/>
            <p:cNvSpPr>
              <a:spLocks/>
            </p:cNvSpPr>
            <p:nvPr/>
          </p:nvSpPr>
          <p:spPr bwMode="auto">
            <a:xfrm>
              <a:off x="543560" y="496570"/>
              <a:ext cx="20955" cy="38100"/>
            </a:xfrm>
            <a:custGeom>
              <a:avLst/>
              <a:gdLst>
                <a:gd name="T0" fmla="*/ 0 w 65"/>
                <a:gd name="T1" fmla="*/ 39 h 119"/>
                <a:gd name="T2" fmla="*/ 12 w 65"/>
                <a:gd name="T3" fmla="*/ 7 h 119"/>
                <a:gd name="T4" fmla="*/ 65 w 65"/>
                <a:gd name="T5" fmla="*/ 0 h 119"/>
                <a:gd name="T6" fmla="*/ 48 w 65"/>
                <a:gd name="T7" fmla="*/ 55 h 119"/>
                <a:gd name="T8" fmla="*/ 38 w 65"/>
                <a:gd name="T9" fmla="*/ 119 h 119"/>
                <a:gd name="T10" fmla="*/ 0 w 65"/>
                <a:gd name="T11" fmla="*/ 3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119">
                  <a:moveTo>
                    <a:pt x="0" y="39"/>
                  </a:moveTo>
                  <a:lnTo>
                    <a:pt x="12" y="7"/>
                  </a:lnTo>
                  <a:lnTo>
                    <a:pt x="65" y="0"/>
                  </a:lnTo>
                  <a:lnTo>
                    <a:pt x="48" y="55"/>
                  </a:lnTo>
                  <a:lnTo>
                    <a:pt x="38" y="11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06" name="Freeform 62"/>
            <p:cNvSpPr>
              <a:spLocks/>
            </p:cNvSpPr>
            <p:nvPr/>
          </p:nvSpPr>
          <p:spPr bwMode="auto">
            <a:xfrm>
              <a:off x="244475" y="793115"/>
              <a:ext cx="273050" cy="47625"/>
            </a:xfrm>
            <a:custGeom>
              <a:avLst/>
              <a:gdLst>
                <a:gd name="T0" fmla="*/ 155 w 859"/>
                <a:gd name="T1" fmla="*/ 64 h 150"/>
                <a:gd name="T2" fmla="*/ 211 w 859"/>
                <a:gd name="T3" fmla="*/ 64 h 150"/>
                <a:gd name="T4" fmla="*/ 263 w 859"/>
                <a:gd name="T5" fmla="*/ 64 h 150"/>
                <a:gd name="T6" fmla="*/ 313 w 859"/>
                <a:gd name="T7" fmla="*/ 64 h 150"/>
                <a:gd name="T8" fmla="*/ 359 w 859"/>
                <a:gd name="T9" fmla="*/ 64 h 150"/>
                <a:gd name="T10" fmla="*/ 402 w 859"/>
                <a:gd name="T11" fmla="*/ 64 h 150"/>
                <a:gd name="T12" fmla="*/ 443 w 859"/>
                <a:gd name="T13" fmla="*/ 64 h 150"/>
                <a:gd name="T14" fmla="*/ 485 w 859"/>
                <a:gd name="T15" fmla="*/ 62 h 150"/>
                <a:gd name="T16" fmla="*/ 524 w 859"/>
                <a:gd name="T17" fmla="*/ 60 h 150"/>
                <a:gd name="T18" fmla="*/ 562 w 859"/>
                <a:gd name="T19" fmla="*/ 57 h 150"/>
                <a:gd name="T20" fmla="*/ 602 w 859"/>
                <a:gd name="T21" fmla="*/ 54 h 150"/>
                <a:gd name="T22" fmla="*/ 641 w 859"/>
                <a:gd name="T23" fmla="*/ 48 h 150"/>
                <a:gd name="T24" fmla="*/ 681 w 859"/>
                <a:gd name="T25" fmla="*/ 42 h 150"/>
                <a:gd name="T26" fmla="*/ 722 w 859"/>
                <a:gd name="T27" fmla="*/ 35 h 150"/>
                <a:gd name="T28" fmla="*/ 765 w 859"/>
                <a:gd name="T29" fmla="*/ 24 h 150"/>
                <a:gd name="T30" fmla="*/ 811 w 859"/>
                <a:gd name="T31" fmla="*/ 14 h 150"/>
                <a:gd name="T32" fmla="*/ 859 w 859"/>
                <a:gd name="T33" fmla="*/ 0 h 150"/>
                <a:gd name="T34" fmla="*/ 837 w 859"/>
                <a:gd name="T35" fmla="*/ 90 h 150"/>
                <a:gd name="T36" fmla="*/ 782 w 859"/>
                <a:gd name="T37" fmla="*/ 102 h 150"/>
                <a:gd name="T38" fmla="*/ 727 w 859"/>
                <a:gd name="T39" fmla="*/ 112 h 150"/>
                <a:gd name="T40" fmla="*/ 670 w 859"/>
                <a:gd name="T41" fmla="*/ 123 h 150"/>
                <a:gd name="T42" fmla="*/ 615 w 859"/>
                <a:gd name="T43" fmla="*/ 129 h 150"/>
                <a:gd name="T44" fmla="*/ 559 w 859"/>
                <a:gd name="T45" fmla="*/ 136 h 150"/>
                <a:gd name="T46" fmla="*/ 504 w 859"/>
                <a:gd name="T47" fmla="*/ 141 h 150"/>
                <a:gd name="T48" fmla="*/ 449 w 859"/>
                <a:gd name="T49" fmla="*/ 145 h 150"/>
                <a:gd name="T50" fmla="*/ 395 w 859"/>
                <a:gd name="T51" fmla="*/ 148 h 150"/>
                <a:gd name="T52" fmla="*/ 342 w 859"/>
                <a:gd name="T53" fmla="*/ 148 h 150"/>
                <a:gd name="T54" fmla="*/ 292 w 859"/>
                <a:gd name="T55" fmla="*/ 150 h 150"/>
                <a:gd name="T56" fmla="*/ 242 w 859"/>
                <a:gd name="T57" fmla="*/ 148 h 150"/>
                <a:gd name="T58" fmla="*/ 196 w 859"/>
                <a:gd name="T59" fmla="*/ 147 h 150"/>
                <a:gd name="T60" fmla="*/ 151 w 859"/>
                <a:gd name="T61" fmla="*/ 143 h 150"/>
                <a:gd name="T62" fmla="*/ 110 w 859"/>
                <a:gd name="T63" fmla="*/ 140 h 150"/>
                <a:gd name="T64" fmla="*/ 72 w 859"/>
                <a:gd name="T65" fmla="*/ 135 h 150"/>
                <a:gd name="T66" fmla="*/ 38 w 859"/>
                <a:gd name="T67" fmla="*/ 129 h 150"/>
                <a:gd name="T68" fmla="*/ 0 w 859"/>
                <a:gd name="T69" fmla="*/ 52 h 150"/>
                <a:gd name="T70" fmla="*/ 155 w 859"/>
                <a:gd name="T71" fmla="*/ 6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59" h="150">
                  <a:moveTo>
                    <a:pt x="155" y="64"/>
                  </a:moveTo>
                  <a:lnTo>
                    <a:pt x="211" y="64"/>
                  </a:lnTo>
                  <a:lnTo>
                    <a:pt x="263" y="64"/>
                  </a:lnTo>
                  <a:lnTo>
                    <a:pt x="313" y="64"/>
                  </a:lnTo>
                  <a:lnTo>
                    <a:pt x="359" y="64"/>
                  </a:lnTo>
                  <a:lnTo>
                    <a:pt x="402" y="64"/>
                  </a:lnTo>
                  <a:lnTo>
                    <a:pt x="443" y="64"/>
                  </a:lnTo>
                  <a:lnTo>
                    <a:pt x="485" y="62"/>
                  </a:lnTo>
                  <a:lnTo>
                    <a:pt x="524" y="60"/>
                  </a:lnTo>
                  <a:lnTo>
                    <a:pt x="562" y="57"/>
                  </a:lnTo>
                  <a:lnTo>
                    <a:pt x="602" y="54"/>
                  </a:lnTo>
                  <a:lnTo>
                    <a:pt x="641" y="48"/>
                  </a:lnTo>
                  <a:lnTo>
                    <a:pt x="681" y="42"/>
                  </a:lnTo>
                  <a:lnTo>
                    <a:pt x="722" y="35"/>
                  </a:lnTo>
                  <a:lnTo>
                    <a:pt x="765" y="24"/>
                  </a:lnTo>
                  <a:lnTo>
                    <a:pt x="811" y="14"/>
                  </a:lnTo>
                  <a:lnTo>
                    <a:pt x="859" y="0"/>
                  </a:lnTo>
                  <a:lnTo>
                    <a:pt x="837" y="90"/>
                  </a:lnTo>
                  <a:lnTo>
                    <a:pt x="782" y="102"/>
                  </a:lnTo>
                  <a:lnTo>
                    <a:pt x="727" y="112"/>
                  </a:lnTo>
                  <a:lnTo>
                    <a:pt x="670" y="123"/>
                  </a:lnTo>
                  <a:lnTo>
                    <a:pt x="615" y="129"/>
                  </a:lnTo>
                  <a:lnTo>
                    <a:pt x="559" y="136"/>
                  </a:lnTo>
                  <a:lnTo>
                    <a:pt x="504" y="141"/>
                  </a:lnTo>
                  <a:lnTo>
                    <a:pt x="449" y="145"/>
                  </a:lnTo>
                  <a:lnTo>
                    <a:pt x="395" y="148"/>
                  </a:lnTo>
                  <a:lnTo>
                    <a:pt x="342" y="148"/>
                  </a:lnTo>
                  <a:lnTo>
                    <a:pt x="292" y="150"/>
                  </a:lnTo>
                  <a:lnTo>
                    <a:pt x="242" y="148"/>
                  </a:lnTo>
                  <a:lnTo>
                    <a:pt x="196" y="147"/>
                  </a:lnTo>
                  <a:lnTo>
                    <a:pt x="151" y="143"/>
                  </a:lnTo>
                  <a:lnTo>
                    <a:pt x="110" y="140"/>
                  </a:lnTo>
                  <a:lnTo>
                    <a:pt x="72" y="135"/>
                  </a:lnTo>
                  <a:lnTo>
                    <a:pt x="38" y="129"/>
                  </a:lnTo>
                  <a:lnTo>
                    <a:pt x="0" y="52"/>
                  </a:lnTo>
                  <a:lnTo>
                    <a:pt x="155" y="64"/>
                  </a:lnTo>
                  <a:close/>
                </a:path>
              </a:pathLst>
            </a:custGeom>
            <a:solidFill>
              <a:srgbClr val="AA8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07" name="Freeform 63"/>
            <p:cNvSpPr>
              <a:spLocks/>
            </p:cNvSpPr>
            <p:nvPr/>
          </p:nvSpPr>
          <p:spPr bwMode="auto">
            <a:xfrm>
              <a:off x="346710" y="812800"/>
              <a:ext cx="81915" cy="25400"/>
            </a:xfrm>
            <a:custGeom>
              <a:avLst/>
              <a:gdLst>
                <a:gd name="T0" fmla="*/ 0 w 258"/>
                <a:gd name="T1" fmla="*/ 0 h 79"/>
                <a:gd name="T2" fmla="*/ 258 w 258"/>
                <a:gd name="T3" fmla="*/ 0 h 79"/>
                <a:gd name="T4" fmla="*/ 258 w 258"/>
                <a:gd name="T5" fmla="*/ 72 h 79"/>
                <a:gd name="T6" fmla="*/ 11 w 258"/>
                <a:gd name="T7" fmla="*/ 79 h 79"/>
                <a:gd name="T8" fmla="*/ 0 w 258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8" h="79">
                  <a:moveTo>
                    <a:pt x="0" y="0"/>
                  </a:moveTo>
                  <a:lnTo>
                    <a:pt x="258" y="0"/>
                  </a:lnTo>
                  <a:lnTo>
                    <a:pt x="258" y="72"/>
                  </a:lnTo>
                  <a:lnTo>
                    <a:pt x="11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08" name="Freeform 64"/>
            <p:cNvSpPr>
              <a:spLocks/>
            </p:cNvSpPr>
            <p:nvPr/>
          </p:nvSpPr>
          <p:spPr bwMode="auto">
            <a:xfrm>
              <a:off x="293370" y="854710"/>
              <a:ext cx="175895" cy="120015"/>
            </a:xfrm>
            <a:custGeom>
              <a:avLst/>
              <a:gdLst>
                <a:gd name="T0" fmla="*/ 553 w 553"/>
                <a:gd name="T1" fmla="*/ 0 h 377"/>
                <a:gd name="T2" fmla="*/ 490 w 553"/>
                <a:gd name="T3" fmla="*/ 334 h 377"/>
                <a:gd name="T4" fmla="*/ 460 w 553"/>
                <a:gd name="T5" fmla="*/ 346 h 377"/>
                <a:gd name="T6" fmla="*/ 429 w 553"/>
                <a:gd name="T7" fmla="*/ 357 h 377"/>
                <a:gd name="T8" fmla="*/ 398 w 553"/>
                <a:gd name="T9" fmla="*/ 364 h 377"/>
                <a:gd name="T10" fmla="*/ 368 w 553"/>
                <a:gd name="T11" fmla="*/ 370 h 377"/>
                <a:gd name="T12" fmla="*/ 337 w 553"/>
                <a:gd name="T13" fmla="*/ 374 h 377"/>
                <a:gd name="T14" fmla="*/ 306 w 553"/>
                <a:gd name="T15" fmla="*/ 376 h 377"/>
                <a:gd name="T16" fmla="*/ 275 w 553"/>
                <a:gd name="T17" fmla="*/ 377 h 377"/>
                <a:gd name="T18" fmla="*/ 245 w 553"/>
                <a:gd name="T19" fmla="*/ 377 h 377"/>
                <a:gd name="T20" fmla="*/ 218 w 553"/>
                <a:gd name="T21" fmla="*/ 376 h 377"/>
                <a:gd name="T22" fmla="*/ 190 w 553"/>
                <a:gd name="T23" fmla="*/ 374 h 377"/>
                <a:gd name="T24" fmla="*/ 166 w 553"/>
                <a:gd name="T25" fmla="*/ 372 h 377"/>
                <a:gd name="T26" fmla="*/ 142 w 553"/>
                <a:gd name="T27" fmla="*/ 370 h 377"/>
                <a:gd name="T28" fmla="*/ 122 w 553"/>
                <a:gd name="T29" fmla="*/ 369 h 377"/>
                <a:gd name="T30" fmla="*/ 105 w 553"/>
                <a:gd name="T31" fmla="*/ 367 h 377"/>
                <a:gd name="T32" fmla="*/ 89 w 553"/>
                <a:gd name="T33" fmla="*/ 365 h 377"/>
                <a:gd name="T34" fmla="*/ 77 w 553"/>
                <a:gd name="T35" fmla="*/ 365 h 377"/>
                <a:gd name="T36" fmla="*/ 0 w 553"/>
                <a:gd name="T37" fmla="*/ 14 h 377"/>
                <a:gd name="T38" fmla="*/ 36 w 553"/>
                <a:gd name="T39" fmla="*/ 17 h 377"/>
                <a:gd name="T40" fmla="*/ 70 w 553"/>
                <a:gd name="T41" fmla="*/ 19 h 377"/>
                <a:gd name="T42" fmla="*/ 106 w 553"/>
                <a:gd name="T43" fmla="*/ 21 h 377"/>
                <a:gd name="T44" fmla="*/ 141 w 553"/>
                <a:gd name="T45" fmla="*/ 22 h 377"/>
                <a:gd name="T46" fmla="*/ 175 w 553"/>
                <a:gd name="T47" fmla="*/ 22 h 377"/>
                <a:gd name="T48" fmla="*/ 208 w 553"/>
                <a:gd name="T49" fmla="*/ 22 h 377"/>
                <a:gd name="T50" fmla="*/ 242 w 553"/>
                <a:gd name="T51" fmla="*/ 22 h 377"/>
                <a:gd name="T52" fmla="*/ 276 w 553"/>
                <a:gd name="T53" fmla="*/ 21 h 377"/>
                <a:gd name="T54" fmla="*/ 309 w 553"/>
                <a:gd name="T55" fmla="*/ 19 h 377"/>
                <a:gd name="T56" fmla="*/ 343 w 553"/>
                <a:gd name="T57" fmla="*/ 17 h 377"/>
                <a:gd name="T58" fmla="*/ 378 w 553"/>
                <a:gd name="T59" fmla="*/ 15 h 377"/>
                <a:gd name="T60" fmla="*/ 412 w 553"/>
                <a:gd name="T61" fmla="*/ 12 h 377"/>
                <a:gd name="T62" fmla="*/ 447 w 553"/>
                <a:gd name="T63" fmla="*/ 9 h 377"/>
                <a:gd name="T64" fmla="*/ 481 w 553"/>
                <a:gd name="T65" fmla="*/ 7 h 377"/>
                <a:gd name="T66" fmla="*/ 517 w 553"/>
                <a:gd name="T67" fmla="*/ 3 h 377"/>
                <a:gd name="T68" fmla="*/ 553 w 553"/>
                <a:gd name="T69" fmla="*/ 0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3" h="377">
                  <a:moveTo>
                    <a:pt x="553" y="0"/>
                  </a:moveTo>
                  <a:lnTo>
                    <a:pt x="490" y="334"/>
                  </a:lnTo>
                  <a:lnTo>
                    <a:pt x="460" y="346"/>
                  </a:lnTo>
                  <a:lnTo>
                    <a:pt x="429" y="357"/>
                  </a:lnTo>
                  <a:lnTo>
                    <a:pt x="398" y="364"/>
                  </a:lnTo>
                  <a:lnTo>
                    <a:pt x="368" y="370"/>
                  </a:lnTo>
                  <a:lnTo>
                    <a:pt x="337" y="374"/>
                  </a:lnTo>
                  <a:lnTo>
                    <a:pt x="306" y="376"/>
                  </a:lnTo>
                  <a:lnTo>
                    <a:pt x="275" y="377"/>
                  </a:lnTo>
                  <a:lnTo>
                    <a:pt x="245" y="377"/>
                  </a:lnTo>
                  <a:lnTo>
                    <a:pt x="218" y="376"/>
                  </a:lnTo>
                  <a:lnTo>
                    <a:pt x="190" y="374"/>
                  </a:lnTo>
                  <a:lnTo>
                    <a:pt x="166" y="372"/>
                  </a:lnTo>
                  <a:lnTo>
                    <a:pt x="142" y="370"/>
                  </a:lnTo>
                  <a:lnTo>
                    <a:pt x="122" y="369"/>
                  </a:lnTo>
                  <a:lnTo>
                    <a:pt x="105" y="367"/>
                  </a:lnTo>
                  <a:lnTo>
                    <a:pt x="89" y="365"/>
                  </a:lnTo>
                  <a:lnTo>
                    <a:pt x="77" y="365"/>
                  </a:lnTo>
                  <a:lnTo>
                    <a:pt x="0" y="14"/>
                  </a:lnTo>
                  <a:lnTo>
                    <a:pt x="36" y="17"/>
                  </a:lnTo>
                  <a:lnTo>
                    <a:pt x="70" y="19"/>
                  </a:lnTo>
                  <a:lnTo>
                    <a:pt x="106" y="21"/>
                  </a:lnTo>
                  <a:lnTo>
                    <a:pt x="141" y="22"/>
                  </a:lnTo>
                  <a:lnTo>
                    <a:pt x="175" y="22"/>
                  </a:lnTo>
                  <a:lnTo>
                    <a:pt x="208" y="22"/>
                  </a:lnTo>
                  <a:lnTo>
                    <a:pt x="242" y="22"/>
                  </a:lnTo>
                  <a:lnTo>
                    <a:pt x="276" y="21"/>
                  </a:lnTo>
                  <a:lnTo>
                    <a:pt x="309" y="19"/>
                  </a:lnTo>
                  <a:lnTo>
                    <a:pt x="343" y="17"/>
                  </a:lnTo>
                  <a:lnTo>
                    <a:pt x="378" y="15"/>
                  </a:lnTo>
                  <a:lnTo>
                    <a:pt x="412" y="12"/>
                  </a:lnTo>
                  <a:lnTo>
                    <a:pt x="447" y="9"/>
                  </a:lnTo>
                  <a:lnTo>
                    <a:pt x="481" y="7"/>
                  </a:lnTo>
                  <a:lnTo>
                    <a:pt x="517" y="3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AA8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09" name="Freeform 65"/>
            <p:cNvSpPr>
              <a:spLocks/>
            </p:cNvSpPr>
            <p:nvPr/>
          </p:nvSpPr>
          <p:spPr bwMode="auto">
            <a:xfrm>
              <a:off x="379095" y="867410"/>
              <a:ext cx="37465" cy="103505"/>
            </a:xfrm>
            <a:custGeom>
              <a:avLst/>
              <a:gdLst>
                <a:gd name="T0" fmla="*/ 0 w 116"/>
                <a:gd name="T1" fmla="*/ 12 h 325"/>
                <a:gd name="T2" fmla="*/ 0 w 116"/>
                <a:gd name="T3" fmla="*/ 325 h 325"/>
                <a:gd name="T4" fmla="*/ 77 w 116"/>
                <a:gd name="T5" fmla="*/ 325 h 325"/>
                <a:gd name="T6" fmla="*/ 116 w 116"/>
                <a:gd name="T7" fmla="*/ 0 h 325"/>
                <a:gd name="T8" fmla="*/ 0 w 116"/>
                <a:gd name="T9" fmla="*/ 12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5">
                  <a:moveTo>
                    <a:pt x="0" y="12"/>
                  </a:moveTo>
                  <a:lnTo>
                    <a:pt x="0" y="325"/>
                  </a:lnTo>
                  <a:lnTo>
                    <a:pt x="77" y="325"/>
                  </a:lnTo>
                  <a:lnTo>
                    <a:pt x="116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10" name="Freeform 66"/>
            <p:cNvSpPr>
              <a:spLocks/>
            </p:cNvSpPr>
            <p:nvPr/>
          </p:nvSpPr>
          <p:spPr bwMode="auto">
            <a:xfrm>
              <a:off x="260985" y="854710"/>
              <a:ext cx="73660" cy="120650"/>
            </a:xfrm>
            <a:custGeom>
              <a:avLst/>
              <a:gdLst>
                <a:gd name="T0" fmla="*/ 0 w 232"/>
                <a:gd name="T1" fmla="*/ 0 h 379"/>
                <a:gd name="T2" fmla="*/ 56 w 232"/>
                <a:gd name="T3" fmla="*/ 346 h 379"/>
                <a:gd name="T4" fmla="*/ 232 w 232"/>
                <a:gd name="T5" fmla="*/ 379 h 379"/>
                <a:gd name="T6" fmla="*/ 180 w 232"/>
                <a:gd name="T7" fmla="*/ 26 h 379"/>
                <a:gd name="T8" fmla="*/ 0 w 232"/>
                <a:gd name="T9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379">
                  <a:moveTo>
                    <a:pt x="0" y="0"/>
                  </a:moveTo>
                  <a:lnTo>
                    <a:pt x="56" y="346"/>
                  </a:lnTo>
                  <a:lnTo>
                    <a:pt x="232" y="379"/>
                  </a:lnTo>
                  <a:lnTo>
                    <a:pt x="18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7A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11" name="Freeform 67"/>
            <p:cNvSpPr>
              <a:spLocks/>
            </p:cNvSpPr>
            <p:nvPr/>
          </p:nvSpPr>
          <p:spPr bwMode="auto">
            <a:xfrm>
              <a:off x="218440" y="802640"/>
              <a:ext cx="59055" cy="32385"/>
            </a:xfrm>
            <a:custGeom>
              <a:avLst/>
              <a:gdLst>
                <a:gd name="T0" fmla="*/ 0 w 188"/>
                <a:gd name="T1" fmla="*/ 0 h 102"/>
                <a:gd name="T2" fmla="*/ 169 w 188"/>
                <a:gd name="T3" fmla="*/ 24 h 102"/>
                <a:gd name="T4" fmla="*/ 188 w 188"/>
                <a:gd name="T5" fmla="*/ 102 h 102"/>
                <a:gd name="T6" fmla="*/ 100 w 188"/>
                <a:gd name="T7" fmla="*/ 98 h 102"/>
                <a:gd name="T8" fmla="*/ 7 w 188"/>
                <a:gd name="T9" fmla="*/ 79 h 102"/>
                <a:gd name="T10" fmla="*/ 0 w 188"/>
                <a:gd name="T1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" h="102">
                  <a:moveTo>
                    <a:pt x="0" y="0"/>
                  </a:moveTo>
                  <a:lnTo>
                    <a:pt x="169" y="24"/>
                  </a:lnTo>
                  <a:lnTo>
                    <a:pt x="188" y="102"/>
                  </a:lnTo>
                  <a:lnTo>
                    <a:pt x="100" y="98"/>
                  </a:lnTo>
                  <a:lnTo>
                    <a:pt x="7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7A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325" name="324 Llamada con línea 3"/>
          <p:cNvSpPr/>
          <p:nvPr/>
        </p:nvSpPr>
        <p:spPr>
          <a:xfrm>
            <a:off x="6716489" y="2942404"/>
            <a:ext cx="2380183" cy="847351"/>
          </a:xfrm>
          <a:prstGeom prst="borderCallout3">
            <a:avLst>
              <a:gd name="adj1" fmla="val 97917"/>
              <a:gd name="adj2" fmla="val -376"/>
              <a:gd name="adj3" fmla="val 97799"/>
              <a:gd name="adj4" fmla="val -47244"/>
              <a:gd name="adj5" fmla="val 8754"/>
              <a:gd name="adj6" fmla="val -47867"/>
              <a:gd name="adj7" fmla="val 7943"/>
              <a:gd name="adj8" fmla="val -9827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solidFill>
                  <a:schemeClr val="bg1"/>
                </a:solidFill>
                <a:latin typeface="Algerian" pitchFamily="82" charset="0"/>
              </a:rPr>
              <a:t>HAZ DE LUZ </a:t>
            </a:r>
            <a:r>
              <a:rPr lang="es-CO" sz="1400" dirty="0" smtClean="0">
                <a:solidFill>
                  <a:schemeClr val="bg1"/>
                </a:solidFill>
                <a:latin typeface="Algerian" pitchFamily="82" charset="0"/>
              </a:rPr>
              <a:t>INCIDENTE Y REFLEJADO</a:t>
            </a:r>
            <a:endParaRPr lang="es-CO" sz="1400" dirty="0">
              <a:solidFill>
                <a:schemeClr val="bg1"/>
              </a:solidFill>
              <a:latin typeface="Algerian" pitchFamily="82" charset="0"/>
            </a:endParaRPr>
          </a:p>
          <a:p>
            <a:pPr algn="ctr"/>
            <a:r>
              <a:rPr lang="es-CO" sz="1400" dirty="0" smtClean="0">
                <a:solidFill>
                  <a:schemeClr val="bg1"/>
                </a:solidFill>
                <a:latin typeface="Algerian" pitchFamily="82" charset="0"/>
              </a:rPr>
              <a:t>PASANDO POR EL CENTRO</a:t>
            </a:r>
            <a:endParaRPr lang="es-CO" sz="1400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145" name="144 CuadroTexto"/>
          <p:cNvSpPr txBox="1"/>
          <p:nvPr/>
        </p:nvSpPr>
        <p:spPr>
          <a:xfrm>
            <a:off x="5508104" y="5469031"/>
            <a:ext cx="3096344" cy="120032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CO"/>
            </a:defPPr>
          </a:lstStyle>
          <a:p>
            <a:pPr algn="ctr"/>
            <a:r>
              <a:rPr lang="en-US" dirty="0" err="1">
                <a:solidFill>
                  <a:schemeClr val="tx1"/>
                </a:solidFill>
                <a:latin typeface="Stencil" pitchFamily="82" charset="0"/>
              </a:rPr>
              <a:t>Imagen</a:t>
            </a:r>
            <a:r>
              <a:rPr lang="en-US" dirty="0">
                <a:solidFill>
                  <a:schemeClr val="tx1"/>
                </a:solidFill>
                <a:latin typeface="Stencil" pitchFamily="82" charset="0"/>
              </a:rPr>
              <a:t> obtenida: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err="1">
                <a:solidFill>
                  <a:schemeClr val="tx1"/>
                </a:solidFill>
                <a:latin typeface="Stencil" pitchFamily="82" charset="0"/>
              </a:rPr>
              <a:t>Invertida</a:t>
            </a:r>
            <a:endParaRPr lang="en-US" dirty="0">
              <a:solidFill>
                <a:schemeClr val="tx1"/>
              </a:solidFill>
              <a:latin typeface="Stencil" pitchFamily="82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err="1">
                <a:solidFill>
                  <a:schemeClr val="tx1"/>
                </a:solidFill>
                <a:latin typeface="Stencil" pitchFamily="82" charset="0"/>
              </a:rPr>
              <a:t>Menor</a:t>
            </a:r>
            <a:r>
              <a:rPr lang="en-US" dirty="0">
                <a:solidFill>
                  <a:schemeClr val="tx1"/>
                </a:solidFill>
                <a:latin typeface="Stencil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tencil" pitchFamily="82" charset="0"/>
              </a:rPr>
              <a:t>que</a:t>
            </a:r>
            <a:r>
              <a:rPr lang="en-US" dirty="0">
                <a:solidFill>
                  <a:schemeClr val="tx1"/>
                </a:solidFill>
                <a:latin typeface="Stencil" pitchFamily="82" charset="0"/>
              </a:rPr>
              <a:t> el </a:t>
            </a:r>
            <a:r>
              <a:rPr lang="en-US" dirty="0" err="1">
                <a:solidFill>
                  <a:schemeClr val="tx1"/>
                </a:solidFill>
                <a:latin typeface="Stencil" pitchFamily="82" charset="0"/>
              </a:rPr>
              <a:t>objeto</a:t>
            </a:r>
            <a:endParaRPr lang="en-US" dirty="0">
              <a:solidFill>
                <a:schemeClr val="tx1"/>
              </a:solidFill>
              <a:latin typeface="Stencil" pitchFamily="82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Stencil" pitchFamily="82" charset="0"/>
              </a:rPr>
              <a:t>Real </a:t>
            </a:r>
            <a:endParaRPr lang="es-ES" dirty="0">
              <a:solidFill>
                <a:schemeClr val="tx1"/>
              </a:solidFill>
              <a:latin typeface="Stenci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040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8000">
        <p14:honeycomb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8501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501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9502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6502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1003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3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8004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4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1004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6505"/>
                            </p:stCondLst>
                            <p:childTnLst>
                              <p:par>
                                <p:cTn id="63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3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505"/>
                            </p:stCondLst>
                            <p:childTnLst>
                              <p:par>
                                <p:cTn id="70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21" grpId="0" animBg="1"/>
      <p:bldP spid="322" grpId="0" animBg="1"/>
      <p:bldP spid="323" grpId="0" animBg="1"/>
      <p:bldP spid="324" grpId="0" animBg="1"/>
      <p:bldP spid="325" grpId="0" animBg="1"/>
      <p:bldP spid="1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3 Conector recto"/>
          <p:cNvCxnSpPr/>
          <p:nvPr/>
        </p:nvCxnSpPr>
        <p:spPr>
          <a:xfrm>
            <a:off x="1281652" y="3496965"/>
            <a:ext cx="5688632" cy="16144"/>
          </a:xfrm>
          <a:prstGeom prst="line">
            <a:avLst/>
          </a:prstGeom>
          <a:ln w="25400">
            <a:solidFill>
              <a:srgbClr val="FFFF47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" name="2 Arco de bloque"/>
          <p:cNvSpPr/>
          <p:nvPr/>
        </p:nvSpPr>
        <p:spPr>
          <a:xfrm rot="16200000">
            <a:off x="1187305" y="621008"/>
            <a:ext cx="5760640" cy="5760000"/>
          </a:xfrm>
          <a:prstGeom prst="blockArc">
            <a:avLst>
              <a:gd name="adj1" fmla="val 10800000"/>
              <a:gd name="adj2" fmla="val 0"/>
              <a:gd name="adj3" fmla="val 2820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cxnSp>
        <p:nvCxnSpPr>
          <p:cNvPr id="9" name="75 Conector recto de flecha"/>
          <p:cNvCxnSpPr/>
          <p:nvPr/>
        </p:nvCxnSpPr>
        <p:spPr>
          <a:xfrm flipH="1">
            <a:off x="1785709" y="2033074"/>
            <a:ext cx="2952327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77 Conector recto de flecha"/>
          <p:cNvCxnSpPr/>
          <p:nvPr/>
        </p:nvCxnSpPr>
        <p:spPr>
          <a:xfrm>
            <a:off x="1785708" y="2036064"/>
            <a:ext cx="2728292" cy="3625184"/>
          </a:xfrm>
          <a:prstGeom prst="straightConnector1">
            <a:avLst/>
          </a:prstGeom>
          <a:ln w="19050">
            <a:solidFill>
              <a:srgbClr val="FF00FF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78 Conector recto de flecha"/>
          <p:cNvCxnSpPr/>
          <p:nvPr/>
        </p:nvCxnSpPr>
        <p:spPr>
          <a:xfrm>
            <a:off x="1868071" y="5013176"/>
            <a:ext cx="3085989" cy="0"/>
          </a:xfrm>
          <a:prstGeom prst="straightConnector1">
            <a:avLst/>
          </a:prstGeom>
          <a:ln w="19050">
            <a:solidFill>
              <a:srgbClr val="FF00FF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7" name="76 Conector recto de flecha"/>
          <p:cNvCxnSpPr>
            <a:stCxn id="128" idx="16"/>
          </p:cNvCxnSpPr>
          <p:nvPr/>
        </p:nvCxnSpPr>
        <p:spPr>
          <a:xfrm flipH="1">
            <a:off x="1785708" y="2009219"/>
            <a:ext cx="2206023" cy="2931949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142 Grupo"/>
          <p:cNvGrpSpPr/>
          <p:nvPr/>
        </p:nvGrpSpPr>
        <p:grpSpPr>
          <a:xfrm>
            <a:off x="3442012" y="1979261"/>
            <a:ext cx="1080000" cy="1547635"/>
            <a:chOff x="0" y="0"/>
            <a:chExt cx="608330" cy="986155"/>
          </a:xfrm>
        </p:grpSpPr>
        <p:sp>
          <p:nvSpPr>
            <p:cNvPr id="84" name="Freeform 6"/>
            <p:cNvSpPr>
              <a:spLocks/>
            </p:cNvSpPr>
            <p:nvPr/>
          </p:nvSpPr>
          <p:spPr bwMode="auto">
            <a:xfrm>
              <a:off x="179070" y="771525"/>
              <a:ext cx="351790" cy="214630"/>
            </a:xfrm>
            <a:custGeom>
              <a:avLst/>
              <a:gdLst>
                <a:gd name="T0" fmla="*/ 0 w 1108"/>
                <a:gd name="T1" fmla="*/ 28 h 675"/>
                <a:gd name="T2" fmla="*/ 12 w 1108"/>
                <a:gd name="T3" fmla="*/ 145 h 675"/>
                <a:gd name="T4" fmla="*/ 103 w 1108"/>
                <a:gd name="T5" fmla="*/ 196 h 675"/>
                <a:gd name="T6" fmla="*/ 166 w 1108"/>
                <a:gd name="T7" fmla="*/ 589 h 675"/>
                <a:gd name="T8" fmla="*/ 172 w 1108"/>
                <a:gd name="T9" fmla="*/ 600 h 675"/>
                <a:gd name="T10" fmla="*/ 180 w 1108"/>
                <a:gd name="T11" fmla="*/ 608 h 675"/>
                <a:gd name="T12" fmla="*/ 190 w 1108"/>
                <a:gd name="T13" fmla="*/ 617 h 675"/>
                <a:gd name="T14" fmla="*/ 204 w 1108"/>
                <a:gd name="T15" fmla="*/ 624 h 675"/>
                <a:gd name="T16" fmla="*/ 220 w 1108"/>
                <a:gd name="T17" fmla="*/ 631 h 675"/>
                <a:gd name="T18" fmla="*/ 237 w 1108"/>
                <a:gd name="T19" fmla="*/ 638 h 675"/>
                <a:gd name="T20" fmla="*/ 256 w 1108"/>
                <a:gd name="T21" fmla="*/ 644 h 675"/>
                <a:gd name="T22" fmla="*/ 276 w 1108"/>
                <a:gd name="T23" fmla="*/ 650 h 675"/>
                <a:gd name="T24" fmla="*/ 300 w 1108"/>
                <a:gd name="T25" fmla="*/ 655 h 675"/>
                <a:gd name="T26" fmla="*/ 325 w 1108"/>
                <a:gd name="T27" fmla="*/ 658 h 675"/>
                <a:gd name="T28" fmla="*/ 349 w 1108"/>
                <a:gd name="T29" fmla="*/ 663 h 675"/>
                <a:gd name="T30" fmla="*/ 376 w 1108"/>
                <a:gd name="T31" fmla="*/ 665 h 675"/>
                <a:gd name="T32" fmla="*/ 404 w 1108"/>
                <a:gd name="T33" fmla="*/ 669 h 675"/>
                <a:gd name="T34" fmla="*/ 431 w 1108"/>
                <a:gd name="T35" fmla="*/ 670 h 675"/>
                <a:gd name="T36" fmla="*/ 460 w 1108"/>
                <a:gd name="T37" fmla="*/ 672 h 675"/>
                <a:gd name="T38" fmla="*/ 490 w 1108"/>
                <a:gd name="T39" fmla="*/ 674 h 675"/>
                <a:gd name="T40" fmla="*/ 526 w 1108"/>
                <a:gd name="T41" fmla="*/ 674 h 675"/>
                <a:gd name="T42" fmla="*/ 562 w 1108"/>
                <a:gd name="T43" fmla="*/ 675 h 675"/>
                <a:gd name="T44" fmla="*/ 596 w 1108"/>
                <a:gd name="T45" fmla="*/ 674 h 675"/>
                <a:gd name="T46" fmla="*/ 632 w 1108"/>
                <a:gd name="T47" fmla="*/ 674 h 675"/>
                <a:gd name="T48" fmla="*/ 667 w 1108"/>
                <a:gd name="T49" fmla="*/ 672 h 675"/>
                <a:gd name="T50" fmla="*/ 701 w 1108"/>
                <a:gd name="T51" fmla="*/ 669 h 675"/>
                <a:gd name="T52" fmla="*/ 732 w 1108"/>
                <a:gd name="T53" fmla="*/ 667 h 675"/>
                <a:gd name="T54" fmla="*/ 763 w 1108"/>
                <a:gd name="T55" fmla="*/ 662 h 675"/>
                <a:gd name="T56" fmla="*/ 792 w 1108"/>
                <a:gd name="T57" fmla="*/ 658 h 675"/>
                <a:gd name="T58" fmla="*/ 818 w 1108"/>
                <a:gd name="T59" fmla="*/ 651 h 675"/>
                <a:gd name="T60" fmla="*/ 840 w 1108"/>
                <a:gd name="T61" fmla="*/ 646 h 675"/>
                <a:gd name="T62" fmla="*/ 861 w 1108"/>
                <a:gd name="T63" fmla="*/ 638 h 675"/>
                <a:gd name="T64" fmla="*/ 878 w 1108"/>
                <a:gd name="T65" fmla="*/ 629 h 675"/>
                <a:gd name="T66" fmla="*/ 890 w 1108"/>
                <a:gd name="T67" fmla="*/ 620 h 675"/>
                <a:gd name="T68" fmla="*/ 899 w 1108"/>
                <a:gd name="T69" fmla="*/ 610 h 675"/>
                <a:gd name="T70" fmla="*/ 904 w 1108"/>
                <a:gd name="T71" fmla="*/ 598 h 675"/>
                <a:gd name="T72" fmla="*/ 992 w 1108"/>
                <a:gd name="T73" fmla="*/ 196 h 675"/>
                <a:gd name="T74" fmla="*/ 1083 w 1108"/>
                <a:gd name="T75" fmla="*/ 157 h 675"/>
                <a:gd name="T76" fmla="*/ 1108 w 1108"/>
                <a:gd name="T77" fmla="*/ 40 h 675"/>
                <a:gd name="T78" fmla="*/ 476 w 1108"/>
                <a:gd name="T79" fmla="*/ 0 h 675"/>
                <a:gd name="T80" fmla="*/ 0 w 1108"/>
                <a:gd name="T81" fmla="*/ 28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08" h="675">
                  <a:moveTo>
                    <a:pt x="0" y="28"/>
                  </a:moveTo>
                  <a:lnTo>
                    <a:pt x="12" y="145"/>
                  </a:lnTo>
                  <a:lnTo>
                    <a:pt x="103" y="196"/>
                  </a:lnTo>
                  <a:lnTo>
                    <a:pt x="166" y="589"/>
                  </a:lnTo>
                  <a:lnTo>
                    <a:pt x="172" y="600"/>
                  </a:lnTo>
                  <a:lnTo>
                    <a:pt x="180" y="608"/>
                  </a:lnTo>
                  <a:lnTo>
                    <a:pt x="190" y="617"/>
                  </a:lnTo>
                  <a:lnTo>
                    <a:pt x="204" y="624"/>
                  </a:lnTo>
                  <a:lnTo>
                    <a:pt x="220" y="631"/>
                  </a:lnTo>
                  <a:lnTo>
                    <a:pt x="237" y="638"/>
                  </a:lnTo>
                  <a:lnTo>
                    <a:pt x="256" y="644"/>
                  </a:lnTo>
                  <a:lnTo>
                    <a:pt x="276" y="650"/>
                  </a:lnTo>
                  <a:lnTo>
                    <a:pt x="300" y="655"/>
                  </a:lnTo>
                  <a:lnTo>
                    <a:pt x="325" y="658"/>
                  </a:lnTo>
                  <a:lnTo>
                    <a:pt x="349" y="663"/>
                  </a:lnTo>
                  <a:lnTo>
                    <a:pt x="376" y="665"/>
                  </a:lnTo>
                  <a:lnTo>
                    <a:pt x="404" y="669"/>
                  </a:lnTo>
                  <a:lnTo>
                    <a:pt x="431" y="670"/>
                  </a:lnTo>
                  <a:lnTo>
                    <a:pt x="460" y="672"/>
                  </a:lnTo>
                  <a:lnTo>
                    <a:pt x="490" y="674"/>
                  </a:lnTo>
                  <a:lnTo>
                    <a:pt x="526" y="674"/>
                  </a:lnTo>
                  <a:lnTo>
                    <a:pt x="562" y="675"/>
                  </a:lnTo>
                  <a:lnTo>
                    <a:pt x="596" y="674"/>
                  </a:lnTo>
                  <a:lnTo>
                    <a:pt x="632" y="674"/>
                  </a:lnTo>
                  <a:lnTo>
                    <a:pt x="667" y="672"/>
                  </a:lnTo>
                  <a:lnTo>
                    <a:pt x="701" y="669"/>
                  </a:lnTo>
                  <a:lnTo>
                    <a:pt x="732" y="667"/>
                  </a:lnTo>
                  <a:lnTo>
                    <a:pt x="763" y="662"/>
                  </a:lnTo>
                  <a:lnTo>
                    <a:pt x="792" y="658"/>
                  </a:lnTo>
                  <a:lnTo>
                    <a:pt x="818" y="651"/>
                  </a:lnTo>
                  <a:lnTo>
                    <a:pt x="840" y="646"/>
                  </a:lnTo>
                  <a:lnTo>
                    <a:pt x="861" y="638"/>
                  </a:lnTo>
                  <a:lnTo>
                    <a:pt x="878" y="629"/>
                  </a:lnTo>
                  <a:lnTo>
                    <a:pt x="890" y="620"/>
                  </a:lnTo>
                  <a:lnTo>
                    <a:pt x="899" y="610"/>
                  </a:lnTo>
                  <a:lnTo>
                    <a:pt x="904" y="598"/>
                  </a:lnTo>
                  <a:lnTo>
                    <a:pt x="992" y="196"/>
                  </a:lnTo>
                  <a:lnTo>
                    <a:pt x="1083" y="157"/>
                  </a:lnTo>
                  <a:lnTo>
                    <a:pt x="1108" y="40"/>
                  </a:lnTo>
                  <a:lnTo>
                    <a:pt x="476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876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5" name="Freeform 7"/>
            <p:cNvSpPr>
              <a:spLocks/>
            </p:cNvSpPr>
            <p:nvPr/>
          </p:nvSpPr>
          <p:spPr bwMode="auto">
            <a:xfrm>
              <a:off x="179070" y="755015"/>
              <a:ext cx="351790" cy="57785"/>
            </a:xfrm>
            <a:custGeom>
              <a:avLst/>
              <a:gdLst>
                <a:gd name="T0" fmla="*/ 610 w 1108"/>
                <a:gd name="T1" fmla="*/ 0 h 183"/>
                <a:gd name="T2" fmla="*/ 718 w 1108"/>
                <a:gd name="T3" fmla="*/ 4 h 183"/>
                <a:gd name="T4" fmla="*/ 818 w 1108"/>
                <a:gd name="T5" fmla="*/ 11 h 183"/>
                <a:gd name="T6" fmla="*/ 906 w 1108"/>
                <a:gd name="T7" fmla="*/ 21 h 183"/>
                <a:gd name="T8" fmla="*/ 981 w 1108"/>
                <a:gd name="T9" fmla="*/ 33 h 183"/>
                <a:gd name="T10" fmla="*/ 1041 w 1108"/>
                <a:gd name="T11" fmla="*/ 48 h 183"/>
                <a:gd name="T12" fmla="*/ 1083 w 1108"/>
                <a:gd name="T13" fmla="*/ 64 h 183"/>
                <a:gd name="T14" fmla="*/ 1105 w 1108"/>
                <a:gd name="T15" fmla="*/ 83 h 183"/>
                <a:gd name="T16" fmla="*/ 1105 w 1108"/>
                <a:gd name="T17" fmla="*/ 100 h 183"/>
                <a:gd name="T18" fmla="*/ 1083 w 1108"/>
                <a:gd name="T19" fmla="*/ 119 h 183"/>
                <a:gd name="T20" fmla="*/ 1041 w 1108"/>
                <a:gd name="T21" fmla="*/ 135 h 183"/>
                <a:gd name="T22" fmla="*/ 981 w 1108"/>
                <a:gd name="T23" fmla="*/ 150 h 183"/>
                <a:gd name="T24" fmla="*/ 906 w 1108"/>
                <a:gd name="T25" fmla="*/ 162 h 183"/>
                <a:gd name="T26" fmla="*/ 818 w 1108"/>
                <a:gd name="T27" fmla="*/ 173 h 183"/>
                <a:gd name="T28" fmla="*/ 718 w 1108"/>
                <a:gd name="T29" fmla="*/ 179 h 183"/>
                <a:gd name="T30" fmla="*/ 610 w 1108"/>
                <a:gd name="T31" fmla="*/ 183 h 183"/>
                <a:gd name="T32" fmla="*/ 496 w 1108"/>
                <a:gd name="T33" fmla="*/ 183 h 183"/>
                <a:gd name="T34" fmla="*/ 390 w 1108"/>
                <a:gd name="T35" fmla="*/ 179 h 183"/>
                <a:gd name="T36" fmla="*/ 290 w 1108"/>
                <a:gd name="T37" fmla="*/ 173 h 183"/>
                <a:gd name="T38" fmla="*/ 203 w 1108"/>
                <a:gd name="T39" fmla="*/ 162 h 183"/>
                <a:gd name="T40" fmla="*/ 127 w 1108"/>
                <a:gd name="T41" fmla="*/ 150 h 183"/>
                <a:gd name="T42" fmla="*/ 67 w 1108"/>
                <a:gd name="T43" fmla="*/ 135 h 183"/>
                <a:gd name="T44" fmla="*/ 25 w 1108"/>
                <a:gd name="T45" fmla="*/ 119 h 183"/>
                <a:gd name="T46" fmla="*/ 3 w 1108"/>
                <a:gd name="T47" fmla="*/ 100 h 183"/>
                <a:gd name="T48" fmla="*/ 3 w 1108"/>
                <a:gd name="T49" fmla="*/ 83 h 183"/>
                <a:gd name="T50" fmla="*/ 25 w 1108"/>
                <a:gd name="T51" fmla="*/ 64 h 183"/>
                <a:gd name="T52" fmla="*/ 67 w 1108"/>
                <a:gd name="T53" fmla="*/ 48 h 183"/>
                <a:gd name="T54" fmla="*/ 127 w 1108"/>
                <a:gd name="T55" fmla="*/ 33 h 183"/>
                <a:gd name="T56" fmla="*/ 203 w 1108"/>
                <a:gd name="T57" fmla="*/ 21 h 183"/>
                <a:gd name="T58" fmla="*/ 290 w 1108"/>
                <a:gd name="T59" fmla="*/ 11 h 183"/>
                <a:gd name="T60" fmla="*/ 390 w 1108"/>
                <a:gd name="T61" fmla="*/ 4 h 183"/>
                <a:gd name="T62" fmla="*/ 496 w 1108"/>
                <a:gd name="T63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08" h="183">
                  <a:moveTo>
                    <a:pt x="553" y="0"/>
                  </a:moveTo>
                  <a:lnTo>
                    <a:pt x="610" y="0"/>
                  </a:lnTo>
                  <a:lnTo>
                    <a:pt x="665" y="2"/>
                  </a:lnTo>
                  <a:lnTo>
                    <a:pt x="718" y="4"/>
                  </a:lnTo>
                  <a:lnTo>
                    <a:pt x="770" y="7"/>
                  </a:lnTo>
                  <a:lnTo>
                    <a:pt x="818" y="11"/>
                  </a:lnTo>
                  <a:lnTo>
                    <a:pt x="863" y="16"/>
                  </a:lnTo>
                  <a:lnTo>
                    <a:pt x="906" y="21"/>
                  </a:lnTo>
                  <a:lnTo>
                    <a:pt x="945" y="28"/>
                  </a:lnTo>
                  <a:lnTo>
                    <a:pt x="981" y="33"/>
                  </a:lnTo>
                  <a:lnTo>
                    <a:pt x="1014" y="40"/>
                  </a:lnTo>
                  <a:lnTo>
                    <a:pt x="1041" y="48"/>
                  </a:lnTo>
                  <a:lnTo>
                    <a:pt x="1065" y="55"/>
                  </a:lnTo>
                  <a:lnTo>
                    <a:pt x="1083" y="64"/>
                  </a:lnTo>
                  <a:lnTo>
                    <a:pt x="1096" y="73"/>
                  </a:lnTo>
                  <a:lnTo>
                    <a:pt x="1105" y="83"/>
                  </a:lnTo>
                  <a:lnTo>
                    <a:pt x="1108" y="92"/>
                  </a:lnTo>
                  <a:lnTo>
                    <a:pt x="1105" y="100"/>
                  </a:lnTo>
                  <a:lnTo>
                    <a:pt x="1096" y="111"/>
                  </a:lnTo>
                  <a:lnTo>
                    <a:pt x="1083" y="119"/>
                  </a:lnTo>
                  <a:lnTo>
                    <a:pt x="1065" y="128"/>
                  </a:lnTo>
                  <a:lnTo>
                    <a:pt x="1041" y="135"/>
                  </a:lnTo>
                  <a:lnTo>
                    <a:pt x="1014" y="143"/>
                  </a:lnTo>
                  <a:lnTo>
                    <a:pt x="981" y="150"/>
                  </a:lnTo>
                  <a:lnTo>
                    <a:pt x="945" y="155"/>
                  </a:lnTo>
                  <a:lnTo>
                    <a:pt x="906" y="162"/>
                  </a:lnTo>
                  <a:lnTo>
                    <a:pt x="863" y="167"/>
                  </a:lnTo>
                  <a:lnTo>
                    <a:pt x="818" y="173"/>
                  </a:lnTo>
                  <a:lnTo>
                    <a:pt x="770" y="176"/>
                  </a:lnTo>
                  <a:lnTo>
                    <a:pt x="718" y="179"/>
                  </a:lnTo>
                  <a:lnTo>
                    <a:pt x="665" y="181"/>
                  </a:lnTo>
                  <a:lnTo>
                    <a:pt x="610" y="183"/>
                  </a:lnTo>
                  <a:lnTo>
                    <a:pt x="553" y="183"/>
                  </a:lnTo>
                  <a:lnTo>
                    <a:pt x="496" y="183"/>
                  </a:lnTo>
                  <a:lnTo>
                    <a:pt x="441" y="181"/>
                  </a:lnTo>
                  <a:lnTo>
                    <a:pt x="390" y="179"/>
                  </a:lnTo>
                  <a:lnTo>
                    <a:pt x="338" y="176"/>
                  </a:lnTo>
                  <a:lnTo>
                    <a:pt x="290" y="173"/>
                  </a:lnTo>
                  <a:lnTo>
                    <a:pt x="244" y="167"/>
                  </a:lnTo>
                  <a:lnTo>
                    <a:pt x="203" y="162"/>
                  </a:lnTo>
                  <a:lnTo>
                    <a:pt x="163" y="155"/>
                  </a:lnTo>
                  <a:lnTo>
                    <a:pt x="127" y="150"/>
                  </a:lnTo>
                  <a:lnTo>
                    <a:pt x="94" y="143"/>
                  </a:lnTo>
                  <a:lnTo>
                    <a:pt x="67" y="135"/>
                  </a:lnTo>
                  <a:lnTo>
                    <a:pt x="43" y="128"/>
                  </a:lnTo>
                  <a:lnTo>
                    <a:pt x="25" y="119"/>
                  </a:lnTo>
                  <a:lnTo>
                    <a:pt x="12" y="111"/>
                  </a:lnTo>
                  <a:lnTo>
                    <a:pt x="3" y="100"/>
                  </a:lnTo>
                  <a:lnTo>
                    <a:pt x="0" y="92"/>
                  </a:lnTo>
                  <a:lnTo>
                    <a:pt x="3" y="83"/>
                  </a:lnTo>
                  <a:lnTo>
                    <a:pt x="12" y="73"/>
                  </a:lnTo>
                  <a:lnTo>
                    <a:pt x="25" y="64"/>
                  </a:lnTo>
                  <a:lnTo>
                    <a:pt x="43" y="55"/>
                  </a:lnTo>
                  <a:lnTo>
                    <a:pt x="67" y="48"/>
                  </a:lnTo>
                  <a:lnTo>
                    <a:pt x="94" y="40"/>
                  </a:lnTo>
                  <a:lnTo>
                    <a:pt x="127" y="33"/>
                  </a:lnTo>
                  <a:lnTo>
                    <a:pt x="163" y="28"/>
                  </a:lnTo>
                  <a:lnTo>
                    <a:pt x="203" y="21"/>
                  </a:lnTo>
                  <a:lnTo>
                    <a:pt x="244" y="16"/>
                  </a:lnTo>
                  <a:lnTo>
                    <a:pt x="290" y="11"/>
                  </a:lnTo>
                  <a:lnTo>
                    <a:pt x="338" y="7"/>
                  </a:lnTo>
                  <a:lnTo>
                    <a:pt x="390" y="4"/>
                  </a:lnTo>
                  <a:lnTo>
                    <a:pt x="441" y="2"/>
                  </a:lnTo>
                  <a:lnTo>
                    <a:pt x="496" y="0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542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6" name="Freeform 8"/>
            <p:cNvSpPr>
              <a:spLocks/>
            </p:cNvSpPr>
            <p:nvPr/>
          </p:nvSpPr>
          <p:spPr bwMode="auto">
            <a:xfrm>
              <a:off x="220345" y="777875"/>
              <a:ext cx="262890" cy="26035"/>
            </a:xfrm>
            <a:custGeom>
              <a:avLst/>
              <a:gdLst>
                <a:gd name="T0" fmla="*/ 0 w 827"/>
                <a:gd name="T1" fmla="*/ 29 h 81"/>
                <a:gd name="T2" fmla="*/ 54 w 827"/>
                <a:gd name="T3" fmla="*/ 20 h 81"/>
                <a:gd name="T4" fmla="*/ 105 w 827"/>
                <a:gd name="T5" fmla="*/ 15 h 81"/>
                <a:gd name="T6" fmla="*/ 158 w 827"/>
                <a:gd name="T7" fmla="*/ 8 h 81"/>
                <a:gd name="T8" fmla="*/ 210 w 827"/>
                <a:gd name="T9" fmla="*/ 5 h 81"/>
                <a:gd name="T10" fmla="*/ 260 w 827"/>
                <a:gd name="T11" fmla="*/ 1 h 81"/>
                <a:gd name="T12" fmla="*/ 311 w 827"/>
                <a:gd name="T13" fmla="*/ 0 h 81"/>
                <a:gd name="T14" fmla="*/ 363 w 827"/>
                <a:gd name="T15" fmla="*/ 0 h 81"/>
                <a:gd name="T16" fmla="*/ 415 w 827"/>
                <a:gd name="T17" fmla="*/ 0 h 81"/>
                <a:gd name="T18" fmla="*/ 464 w 827"/>
                <a:gd name="T19" fmla="*/ 1 h 81"/>
                <a:gd name="T20" fmla="*/ 516 w 827"/>
                <a:gd name="T21" fmla="*/ 3 h 81"/>
                <a:gd name="T22" fmla="*/ 568 w 827"/>
                <a:gd name="T23" fmla="*/ 7 h 81"/>
                <a:gd name="T24" fmla="*/ 617 w 827"/>
                <a:gd name="T25" fmla="*/ 10 h 81"/>
                <a:gd name="T26" fmla="*/ 669 w 827"/>
                <a:gd name="T27" fmla="*/ 13 h 81"/>
                <a:gd name="T28" fmla="*/ 722 w 827"/>
                <a:gd name="T29" fmla="*/ 19 h 81"/>
                <a:gd name="T30" fmla="*/ 774 w 827"/>
                <a:gd name="T31" fmla="*/ 24 h 81"/>
                <a:gd name="T32" fmla="*/ 827 w 827"/>
                <a:gd name="T33" fmla="*/ 29 h 81"/>
                <a:gd name="T34" fmla="*/ 777 w 827"/>
                <a:gd name="T35" fmla="*/ 44 h 81"/>
                <a:gd name="T36" fmla="*/ 724 w 827"/>
                <a:gd name="T37" fmla="*/ 56 h 81"/>
                <a:gd name="T38" fmla="*/ 669 w 827"/>
                <a:gd name="T39" fmla="*/ 65 h 81"/>
                <a:gd name="T40" fmla="*/ 612 w 827"/>
                <a:gd name="T41" fmla="*/ 72 h 81"/>
                <a:gd name="T42" fmla="*/ 554 w 827"/>
                <a:gd name="T43" fmla="*/ 77 h 81"/>
                <a:gd name="T44" fmla="*/ 494 w 827"/>
                <a:gd name="T45" fmla="*/ 81 h 81"/>
                <a:gd name="T46" fmla="*/ 435 w 827"/>
                <a:gd name="T47" fmla="*/ 81 h 81"/>
                <a:gd name="T48" fmla="*/ 375 w 827"/>
                <a:gd name="T49" fmla="*/ 81 h 81"/>
                <a:gd name="T50" fmla="*/ 318 w 827"/>
                <a:gd name="T51" fmla="*/ 79 h 81"/>
                <a:gd name="T52" fmla="*/ 262 w 827"/>
                <a:gd name="T53" fmla="*/ 74 h 81"/>
                <a:gd name="T54" fmla="*/ 208 w 827"/>
                <a:gd name="T55" fmla="*/ 69 h 81"/>
                <a:gd name="T56" fmla="*/ 158 w 827"/>
                <a:gd name="T57" fmla="*/ 63 h 81"/>
                <a:gd name="T58" fmla="*/ 112 w 827"/>
                <a:gd name="T59" fmla="*/ 55 h 81"/>
                <a:gd name="T60" fmla="*/ 69 w 827"/>
                <a:gd name="T61" fmla="*/ 48 h 81"/>
                <a:gd name="T62" fmla="*/ 33 w 827"/>
                <a:gd name="T63" fmla="*/ 38 h 81"/>
                <a:gd name="T64" fmla="*/ 0 w 827"/>
                <a:gd name="T65" fmla="*/ 2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27" h="81">
                  <a:moveTo>
                    <a:pt x="0" y="29"/>
                  </a:moveTo>
                  <a:lnTo>
                    <a:pt x="54" y="20"/>
                  </a:lnTo>
                  <a:lnTo>
                    <a:pt x="105" y="15"/>
                  </a:lnTo>
                  <a:lnTo>
                    <a:pt x="158" y="8"/>
                  </a:lnTo>
                  <a:lnTo>
                    <a:pt x="210" y="5"/>
                  </a:lnTo>
                  <a:lnTo>
                    <a:pt x="260" y="1"/>
                  </a:lnTo>
                  <a:lnTo>
                    <a:pt x="311" y="0"/>
                  </a:lnTo>
                  <a:lnTo>
                    <a:pt x="363" y="0"/>
                  </a:lnTo>
                  <a:lnTo>
                    <a:pt x="415" y="0"/>
                  </a:lnTo>
                  <a:lnTo>
                    <a:pt x="464" y="1"/>
                  </a:lnTo>
                  <a:lnTo>
                    <a:pt x="516" y="3"/>
                  </a:lnTo>
                  <a:lnTo>
                    <a:pt x="568" y="7"/>
                  </a:lnTo>
                  <a:lnTo>
                    <a:pt x="617" y="10"/>
                  </a:lnTo>
                  <a:lnTo>
                    <a:pt x="669" y="13"/>
                  </a:lnTo>
                  <a:lnTo>
                    <a:pt x="722" y="19"/>
                  </a:lnTo>
                  <a:lnTo>
                    <a:pt x="774" y="24"/>
                  </a:lnTo>
                  <a:lnTo>
                    <a:pt x="827" y="29"/>
                  </a:lnTo>
                  <a:lnTo>
                    <a:pt x="777" y="44"/>
                  </a:lnTo>
                  <a:lnTo>
                    <a:pt x="724" y="56"/>
                  </a:lnTo>
                  <a:lnTo>
                    <a:pt x="669" y="65"/>
                  </a:lnTo>
                  <a:lnTo>
                    <a:pt x="612" y="72"/>
                  </a:lnTo>
                  <a:lnTo>
                    <a:pt x="554" y="77"/>
                  </a:lnTo>
                  <a:lnTo>
                    <a:pt x="494" y="81"/>
                  </a:lnTo>
                  <a:lnTo>
                    <a:pt x="435" y="81"/>
                  </a:lnTo>
                  <a:lnTo>
                    <a:pt x="375" y="81"/>
                  </a:lnTo>
                  <a:lnTo>
                    <a:pt x="318" y="79"/>
                  </a:lnTo>
                  <a:lnTo>
                    <a:pt x="262" y="74"/>
                  </a:lnTo>
                  <a:lnTo>
                    <a:pt x="208" y="69"/>
                  </a:lnTo>
                  <a:lnTo>
                    <a:pt x="158" y="63"/>
                  </a:lnTo>
                  <a:lnTo>
                    <a:pt x="112" y="55"/>
                  </a:lnTo>
                  <a:lnTo>
                    <a:pt x="69" y="48"/>
                  </a:lnTo>
                  <a:lnTo>
                    <a:pt x="33" y="38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51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7" name="Freeform 9"/>
            <p:cNvSpPr>
              <a:spLocks/>
            </p:cNvSpPr>
            <p:nvPr/>
          </p:nvSpPr>
          <p:spPr bwMode="auto">
            <a:xfrm>
              <a:off x="331470" y="524510"/>
              <a:ext cx="46990" cy="276860"/>
            </a:xfrm>
            <a:custGeom>
              <a:avLst/>
              <a:gdLst>
                <a:gd name="T0" fmla="*/ 150 w 150"/>
                <a:gd name="T1" fmla="*/ 858 h 872"/>
                <a:gd name="T2" fmla="*/ 122 w 150"/>
                <a:gd name="T3" fmla="*/ 872 h 872"/>
                <a:gd name="T4" fmla="*/ 88 w 150"/>
                <a:gd name="T5" fmla="*/ 527 h 872"/>
                <a:gd name="T6" fmla="*/ 83 w 150"/>
                <a:gd name="T7" fmla="*/ 236 h 872"/>
                <a:gd name="T8" fmla="*/ 0 w 150"/>
                <a:gd name="T9" fmla="*/ 0 h 872"/>
                <a:gd name="T10" fmla="*/ 126 w 150"/>
                <a:gd name="T11" fmla="*/ 284 h 872"/>
                <a:gd name="T12" fmla="*/ 150 w 150"/>
                <a:gd name="T13" fmla="*/ 858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872">
                  <a:moveTo>
                    <a:pt x="150" y="858"/>
                  </a:moveTo>
                  <a:lnTo>
                    <a:pt x="122" y="872"/>
                  </a:lnTo>
                  <a:lnTo>
                    <a:pt x="88" y="527"/>
                  </a:lnTo>
                  <a:lnTo>
                    <a:pt x="83" y="236"/>
                  </a:lnTo>
                  <a:lnTo>
                    <a:pt x="0" y="0"/>
                  </a:lnTo>
                  <a:lnTo>
                    <a:pt x="126" y="284"/>
                  </a:lnTo>
                  <a:lnTo>
                    <a:pt x="150" y="858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8" name="Freeform 10"/>
            <p:cNvSpPr>
              <a:spLocks/>
            </p:cNvSpPr>
            <p:nvPr/>
          </p:nvSpPr>
          <p:spPr bwMode="auto">
            <a:xfrm>
              <a:off x="358140" y="93980"/>
              <a:ext cx="173355" cy="560705"/>
            </a:xfrm>
            <a:custGeom>
              <a:avLst/>
              <a:gdLst>
                <a:gd name="T0" fmla="*/ 0 w 547"/>
                <a:gd name="T1" fmla="*/ 776 h 1767"/>
                <a:gd name="T2" fmla="*/ 0 w 547"/>
                <a:gd name="T3" fmla="*/ 1767 h 1767"/>
                <a:gd name="T4" fmla="*/ 98 w 547"/>
                <a:gd name="T5" fmla="*/ 1767 h 1767"/>
                <a:gd name="T6" fmla="*/ 215 w 547"/>
                <a:gd name="T7" fmla="*/ 1627 h 1767"/>
                <a:gd name="T8" fmla="*/ 315 w 547"/>
                <a:gd name="T9" fmla="*/ 1567 h 1767"/>
                <a:gd name="T10" fmla="*/ 198 w 547"/>
                <a:gd name="T11" fmla="*/ 1560 h 1767"/>
                <a:gd name="T12" fmla="*/ 143 w 547"/>
                <a:gd name="T13" fmla="*/ 1572 h 1767"/>
                <a:gd name="T14" fmla="*/ 150 w 547"/>
                <a:gd name="T15" fmla="*/ 1496 h 1767"/>
                <a:gd name="T16" fmla="*/ 234 w 547"/>
                <a:gd name="T17" fmla="*/ 1467 h 1767"/>
                <a:gd name="T18" fmla="*/ 336 w 547"/>
                <a:gd name="T19" fmla="*/ 1379 h 1767"/>
                <a:gd name="T20" fmla="*/ 367 w 547"/>
                <a:gd name="T21" fmla="*/ 1315 h 1767"/>
                <a:gd name="T22" fmla="*/ 239 w 547"/>
                <a:gd name="T23" fmla="*/ 1276 h 1767"/>
                <a:gd name="T24" fmla="*/ 86 w 547"/>
                <a:gd name="T25" fmla="*/ 1281 h 1767"/>
                <a:gd name="T26" fmla="*/ 117 w 547"/>
                <a:gd name="T27" fmla="*/ 1217 h 1767"/>
                <a:gd name="T28" fmla="*/ 277 w 547"/>
                <a:gd name="T29" fmla="*/ 1196 h 1767"/>
                <a:gd name="T30" fmla="*/ 320 w 547"/>
                <a:gd name="T31" fmla="*/ 1129 h 1767"/>
                <a:gd name="T32" fmla="*/ 224 w 547"/>
                <a:gd name="T33" fmla="*/ 1083 h 1767"/>
                <a:gd name="T34" fmla="*/ 111 w 547"/>
                <a:gd name="T35" fmla="*/ 1007 h 1767"/>
                <a:gd name="T36" fmla="*/ 251 w 547"/>
                <a:gd name="T37" fmla="*/ 1026 h 1767"/>
                <a:gd name="T38" fmla="*/ 262 w 547"/>
                <a:gd name="T39" fmla="*/ 962 h 1767"/>
                <a:gd name="T40" fmla="*/ 329 w 547"/>
                <a:gd name="T41" fmla="*/ 926 h 1767"/>
                <a:gd name="T42" fmla="*/ 368 w 547"/>
                <a:gd name="T43" fmla="*/ 867 h 1767"/>
                <a:gd name="T44" fmla="*/ 492 w 547"/>
                <a:gd name="T45" fmla="*/ 897 h 1767"/>
                <a:gd name="T46" fmla="*/ 547 w 547"/>
                <a:gd name="T47" fmla="*/ 805 h 1767"/>
                <a:gd name="T48" fmla="*/ 463 w 547"/>
                <a:gd name="T49" fmla="*/ 795 h 1767"/>
                <a:gd name="T50" fmla="*/ 403 w 547"/>
                <a:gd name="T51" fmla="*/ 774 h 1767"/>
                <a:gd name="T52" fmla="*/ 344 w 547"/>
                <a:gd name="T53" fmla="*/ 816 h 1767"/>
                <a:gd name="T54" fmla="*/ 294 w 547"/>
                <a:gd name="T55" fmla="*/ 752 h 1767"/>
                <a:gd name="T56" fmla="*/ 313 w 547"/>
                <a:gd name="T57" fmla="*/ 712 h 1767"/>
                <a:gd name="T58" fmla="*/ 282 w 547"/>
                <a:gd name="T59" fmla="*/ 676 h 1767"/>
                <a:gd name="T60" fmla="*/ 277 w 547"/>
                <a:gd name="T61" fmla="*/ 752 h 1767"/>
                <a:gd name="T62" fmla="*/ 281 w 547"/>
                <a:gd name="T63" fmla="*/ 843 h 1767"/>
                <a:gd name="T64" fmla="*/ 215 w 547"/>
                <a:gd name="T65" fmla="*/ 812 h 1767"/>
                <a:gd name="T66" fmla="*/ 243 w 547"/>
                <a:gd name="T67" fmla="*/ 697 h 1767"/>
                <a:gd name="T68" fmla="*/ 186 w 547"/>
                <a:gd name="T69" fmla="*/ 650 h 1767"/>
                <a:gd name="T70" fmla="*/ 227 w 547"/>
                <a:gd name="T71" fmla="*/ 562 h 1767"/>
                <a:gd name="T72" fmla="*/ 219 w 547"/>
                <a:gd name="T73" fmla="*/ 478 h 1767"/>
                <a:gd name="T74" fmla="*/ 143 w 547"/>
                <a:gd name="T75" fmla="*/ 411 h 1767"/>
                <a:gd name="T76" fmla="*/ 98 w 547"/>
                <a:gd name="T77" fmla="*/ 54 h 1767"/>
                <a:gd name="T78" fmla="*/ 0 w 547"/>
                <a:gd name="T79" fmla="*/ 0 h 1767"/>
                <a:gd name="T80" fmla="*/ 0 w 547"/>
                <a:gd name="T81" fmla="*/ 307 h 1767"/>
                <a:gd name="T82" fmla="*/ 43 w 547"/>
                <a:gd name="T83" fmla="*/ 342 h 1767"/>
                <a:gd name="T84" fmla="*/ 0 w 547"/>
                <a:gd name="T85" fmla="*/ 385 h 1767"/>
                <a:gd name="T86" fmla="*/ 0 w 547"/>
                <a:gd name="T87" fmla="*/ 726 h 1767"/>
                <a:gd name="T88" fmla="*/ 59 w 547"/>
                <a:gd name="T89" fmla="*/ 726 h 1767"/>
                <a:gd name="T90" fmla="*/ 13 w 547"/>
                <a:gd name="T91" fmla="*/ 781 h 1767"/>
                <a:gd name="T92" fmla="*/ 0 w 547"/>
                <a:gd name="T93" fmla="*/ 776 h 1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47" h="1767">
                  <a:moveTo>
                    <a:pt x="0" y="776"/>
                  </a:moveTo>
                  <a:lnTo>
                    <a:pt x="0" y="1767"/>
                  </a:lnTo>
                  <a:lnTo>
                    <a:pt x="98" y="1767"/>
                  </a:lnTo>
                  <a:lnTo>
                    <a:pt x="215" y="1627"/>
                  </a:lnTo>
                  <a:lnTo>
                    <a:pt x="315" y="1567"/>
                  </a:lnTo>
                  <a:lnTo>
                    <a:pt x="198" y="1560"/>
                  </a:lnTo>
                  <a:lnTo>
                    <a:pt x="143" y="1572"/>
                  </a:lnTo>
                  <a:lnTo>
                    <a:pt x="150" y="1496"/>
                  </a:lnTo>
                  <a:lnTo>
                    <a:pt x="234" y="1467"/>
                  </a:lnTo>
                  <a:lnTo>
                    <a:pt x="336" y="1379"/>
                  </a:lnTo>
                  <a:lnTo>
                    <a:pt x="367" y="1315"/>
                  </a:lnTo>
                  <a:lnTo>
                    <a:pt x="239" y="1276"/>
                  </a:lnTo>
                  <a:lnTo>
                    <a:pt x="86" y="1281"/>
                  </a:lnTo>
                  <a:lnTo>
                    <a:pt x="117" y="1217"/>
                  </a:lnTo>
                  <a:lnTo>
                    <a:pt x="277" y="1196"/>
                  </a:lnTo>
                  <a:lnTo>
                    <a:pt x="320" y="1129"/>
                  </a:lnTo>
                  <a:lnTo>
                    <a:pt x="224" y="1083"/>
                  </a:lnTo>
                  <a:lnTo>
                    <a:pt x="111" y="1007"/>
                  </a:lnTo>
                  <a:lnTo>
                    <a:pt x="251" y="1026"/>
                  </a:lnTo>
                  <a:lnTo>
                    <a:pt x="262" y="962"/>
                  </a:lnTo>
                  <a:lnTo>
                    <a:pt x="329" y="926"/>
                  </a:lnTo>
                  <a:lnTo>
                    <a:pt x="368" y="867"/>
                  </a:lnTo>
                  <a:lnTo>
                    <a:pt x="492" y="897"/>
                  </a:lnTo>
                  <a:lnTo>
                    <a:pt x="547" y="805"/>
                  </a:lnTo>
                  <a:lnTo>
                    <a:pt x="463" y="795"/>
                  </a:lnTo>
                  <a:lnTo>
                    <a:pt x="403" y="774"/>
                  </a:lnTo>
                  <a:lnTo>
                    <a:pt x="344" y="816"/>
                  </a:lnTo>
                  <a:lnTo>
                    <a:pt x="294" y="752"/>
                  </a:lnTo>
                  <a:lnTo>
                    <a:pt x="313" y="712"/>
                  </a:lnTo>
                  <a:lnTo>
                    <a:pt x="282" y="676"/>
                  </a:lnTo>
                  <a:lnTo>
                    <a:pt x="277" y="752"/>
                  </a:lnTo>
                  <a:lnTo>
                    <a:pt x="281" y="843"/>
                  </a:lnTo>
                  <a:lnTo>
                    <a:pt x="215" y="812"/>
                  </a:lnTo>
                  <a:lnTo>
                    <a:pt x="243" y="697"/>
                  </a:lnTo>
                  <a:lnTo>
                    <a:pt x="186" y="650"/>
                  </a:lnTo>
                  <a:lnTo>
                    <a:pt x="227" y="562"/>
                  </a:lnTo>
                  <a:lnTo>
                    <a:pt x="219" y="478"/>
                  </a:lnTo>
                  <a:lnTo>
                    <a:pt x="143" y="411"/>
                  </a:lnTo>
                  <a:lnTo>
                    <a:pt x="98" y="54"/>
                  </a:lnTo>
                  <a:lnTo>
                    <a:pt x="0" y="0"/>
                  </a:lnTo>
                  <a:lnTo>
                    <a:pt x="0" y="307"/>
                  </a:lnTo>
                  <a:lnTo>
                    <a:pt x="43" y="342"/>
                  </a:lnTo>
                  <a:lnTo>
                    <a:pt x="0" y="385"/>
                  </a:lnTo>
                  <a:lnTo>
                    <a:pt x="0" y="726"/>
                  </a:lnTo>
                  <a:lnTo>
                    <a:pt x="59" y="726"/>
                  </a:lnTo>
                  <a:lnTo>
                    <a:pt x="13" y="781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9" name="Freeform 11"/>
            <p:cNvSpPr>
              <a:spLocks/>
            </p:cNvSpPr>
            <p:nvPr/>
          </p:nvSpPr>
          <p:spPr bwMode="auto">
            <a:xfrm>
              <a:off x="337185" y="83185"/>
              <a:ext cx="20955" cy="108585"/>
            </a:xfrm>
            <a:custGeom>
              <a:avLst/>
              <a:gdLst>
                <a:gd name="T0" fmla="*/ 65 w 65"/>
                <a:gd name="T1" fmla="*/ 341 h 341"/>
                <a:gd name="T2" fmla="*/ 65 w 65"/>
                <a:gd name="T3" fmla="*/ 34 h 341"/>
                <a:gd name="T4" fmla="*/ 0 w 65"/>
                <a:gd name="T5" fmla="*/ 0 h 341"/>
                <a:gd name="T6" fmla="*/ 0 w 65"/>
                <a:gd name="T7" fmla="*/ 291 h 341"/>
                <a:gd name="T8" fmla="*/ 65 w 65"/>
                <a:gd name="T9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341">
                  <a:moveTo>
                    <a:pt x="65" y="341"/>
                  </a:moveTo>
                  <a:lnTo>
                    <a:pt x="65" y="34"/>
                  </a:lnTo>
                  <a:lnTo>
                    <a:pt x="0" y="0"/>
                  </a:lnTo>
                  <a:lnTo>
                    <a:pt x="0" y="291"/>
                  </a:lnTo>
                  <a:lnTo>
                    <a:pt x="65" y="34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0" name="Freeform 12"/>
            <p:cNvSpPr>
              <a:spLocks/>
            </p:cNvSpPr>
            <p:nvPr/>
          </p:nvSpPr>
          <p:spPr bwMode="auto">
            <a:xfrm>
              <a:off x="337185" y="215900"/>
              <a:ext cx="20955" cy="438785"/>
            </a:xfrm>
            <a:custGeom>
              <a:avLst/>
              <a:gdLst>
                <a:gd name="T0" fmla="*/ 65 w 65"/>
                <a:gd name="T1" fmla="*/ 341 h 1382"/>
                <a:gd name="T2" fmla="*/ 65 w 65"/>
                <a:gd name="T3" fmla="*/ 0 h 1382"/>
                <a:gd name="T4" fmla="*/ 0 w 65"/>
                <a:gd name="T5" fmla="*/ 64 h 1382"/>
                <a:gd name="T6" fmla="*/ 0 w 65"/>
                <a:gd name="T7" fmla="*/ 64 h 1382"/>
                <a:gd name="T8" fmla="*/ 0 w 65"/>
                <a:gd name="T9" fmla="*/ 923 h 1382"/>
                <a:gd name="T10" fmla="*/ 50 w 65"/>
                <a:gd name="T11" fmla="*/ 941 h 1382"/>
                <a:gd name="T12" fmla="*/ 0 w 65"/>
                <a:gd name="T13" fmla="*/ 972 h 1382"/>
                <a:gd name="T14" fmla="*/ 0 w 65"/>
                <a:gd name="T15" fmla="*/ 1349 h 1382"/>
                <a:gd name="T16" fmla="*/ 43 w 65"/>
                <a:gd name="T17" fmla="*/ 1382 h 1382"/>
                <a:gd name="T18" fmla="*/ 65 w 65"/>
                <a:gd name="T19" fmla="*/ 1382 h 1382"/>
                <a:gd name="T20" fmla="*/ 65 w 65"/>
                <a:gd name="T21" fmla="*/ 391 h 1382"/>
                <a:gd name="T22" fmla="*/ 5 w 65"/>
                <a:gd name="T23" fmla="*/ 362 h 1382"/>
                <a:gd name="T24" fmla="*/ 64 w 65"/>
                <a:gd name="T25" fmla="*/ 341 h 1382"/>
                <a:gd name="T26" fmla="*/ 65 w 65"/>
                <a:gd name="T27" fmla="*/ 341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1382">
                  <a:moveTo>
                    <a:pt x="65" y="341"/>
                  </a:moveTo>
                  <a:lnTo>
                    <a:pt x="65" y="0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923"/>
                  </a:lnTo>
                  <a:lnTo>
                    <a:pt x="50" y="941"/>
                  </a:lnTo>
                  <a:lnTo>
                    <a:pt x="0" y="972"/>
                  </a:lnTo>
                  <a:lnTo>
                    <a:pt x="0" y="1349"/>
                  </a:lnTo>
                  <a:lnTo>
                    <a:pt x="43" y="1382"/>
                  </a:lnTo>
                  <a:lnTo>
                    <a:pt x="65" y="1382"/>
                  </a:lnTo>
                  <a:lnTo>
                    <a:pt x="65" y="391"/>
                  </a:lnTo>
                  <a:lnTo>
                    <a:pt x="5" y="362"/>
                  </a:lnTo>
                  <a:lnTo>
                    <a:pt x="64" y="341"/>
                  </a:lnTo>
                  <a:lnTo>
                    <a:pt x="65" y="34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1" name="Freeform 13"/>
            <p:cNvSpPr>
              <a:spLocks/>
            </p:cNvSpPr>
            <p:nvPr/>
          </p:nvSpPr>
          <p:spPr bwMode="auto">
            <a:xfrm>
              <a:off x="337185" y="790575"/>
              <a:ext cx="635" cy="5080"/>
            </a:xfrm>
            <a:custGeom>
              <a:avLst/>
              <a:gdLst>
                <a:gd name="T0" fmla="*/ 0 w 2"/>
                <a:gd name="T1" fmla="*/ 0 h 16"/>
                <a:gd name="T2" fmla="*/ 0 w 2"/>
                <a:gd name="T3" fmla="*/ 16 h 16"/>
                <a:gd name="T4" fmla="*/ 2 w 2"/>
                <a:gd name="T5" fmla="*/ 14 h 16"/>
                <a:gd name="T6" fmla="*/ 0 w 2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6">
                  <a:moveTo>
                    <a:pt x="0" y="0"/>
                  </a:moveTo>
                  <a:lnTo>
                    <a:pt x="0" y="16"/>
                  </a:lnTo>
                  <a:lnTo>
                    <a:pt x="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2" name="Freeform 14"/>
            <p:cNvSpPr>
              <a:spLocks/>
            </p:cNvSpPr>
            <p:nvPr/>
          </p:nvSpPr>
          <p:spPr bwMode="auto">
            <a:xfrm>
              <a:off x="307975" y="54610"/>
              <a:ext cx="29210" cy="121285"/>
            </a:xfrm>
            <a:custGeom>
              <a:avLst/>
              <a:gdLst>
                <a:gd name="T0" fmla="*/ 93 w 93"/>
                <a:gd name="T1" fmla="*/ 381 h 381"/>
                <a:gd name="T2" fmla="*/ 93 w 93"/>
                <a:gd name="T3" fmla="*/ 90 h 381"/>
                <a:gd name="T4" fmla="*/ 91 w 93"/>
                <a:gd name="T5" fmla="*/ 88 h 381"/>
                <a:gd name="T6" fmla="*/ 54 w 93"/>
                <a:gd name="T7" fmla="*/ 0 h 381"/>
                <a:gd name="T8" fmla="*/ 0 w 93"/>
                <a:gd name="T9" fmla="*/ 173 h 381"/>
                <a:gd name="T10" fmla="*/ 38 w 93"/>
                <a:gd name="T11" fmla="*/ 338 h 381"/>
                <a:gd name="T12" fmla="*/ 93 w 93"/>
                <a:gd name="T13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381">
                  <a:moveTo>
                    <a:pt x="93" y="381"/>
                  </a:moveTo>
                  <a:lnTo>
                    <a:pt x="93" y="90"/>
                  </a:lnTo>
                  <a:lnTo>
                    <a:pt x="91" y="88"/>
                  </a:lnTo>
                  <a:lnTo>
                    <a:pt x="54" y="0"/>
                  </a:lnTo>
                  <a:lnTo>
                    <a:pt x="0" y="173"/>
                  </a:lnTo>
                  <a:lnTo>
                    <a:pt x="38" y="338"/>
                  </a:lnTo>
                  <a:lnTo>
                    <a:pt x="93" y="38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91465" y="213995"/>
              <a:ext cx="45720" cy="584835"/>
            </a:xfrm>
            <a:custGeom>
              <a:avLst/>
              <a:gdLst>
                <a:gd name="T0" fmla="*/ 144 w 144"/>
                <a:gd name="T1" fmla="*/ 930 h 1842"/>
                <a:gd name="T2" fmla="*/ 144 w 144"/>
                <a:gd name="T3" fmla="*/ 71 h 1842"/>
                <a:gd name="T4" fmla="*/ 81 w 144"/>
                <a:gd name="T5" fmla="*/ 40 h 1842"/>
                <a:gd name="T6" fmla="*/ 0 w 144"/>
                <a:gd name="T7" fmla="*/ 0 h 1842"/>
                <a:gd name="T8" fmla="*/ 0 w 144"/>
                <a:gd name="T9" fmla="*/ 1180 h 1842"/>
                <a:gd name="T10" fmla="*/ 2 w 144"/>
                <a:gd name="T11" fmla="*/ 1180 h 1842"/>
                <a:gd name="T12" fmla="*/ 41 w 144"/>
                <a:gd name="T13" fmla="*/ 1120 h 1842"/>
                <a:gd name="T14" fmla="*/ 53 w 144"/>
                <a:gd name="T15" fmla="*/ 1215 h 1842"/>
                <a:gd name="T16" fmla="*/ 34 w 144"/>
                <a:gd name="T17" fmla="*/ 1256 h 1842"/>
                <a:gd name="T18" fmla="*/ 0 w 144"/>
                <a:gd name="T19" fmla="*/ 1230 h 1842"/>
                <a:gd name="T20" fmla="*/ 0 w 144"/>
                <a:gd name="T21" fmla="*/ 1384 h 1842"/>
                <a:gd name="T22" fmla="*/ 48 w 144"/>
                <a:gd name="T23" fmla="*/ 1311 h 1842"/>
                <a:gd name="T24" fmla="*/ 41 w 144"/>
                <a:gd name="T25" fmla="*/ 1446 h 1842"/>
                <a:gd name="T26" fmla="*/ 103 w 144"/>
                <a:gd name="T27" fmla="*/ 1835 h 1842"/>
                <a:gd name="T28" fmla="*/ 132 w 144"/>
                <a:gd name="T29" fmla="*/ 1842 h 1842"/>
                <a:gd name="T30" fmla="*/ 144 w 144"/>
                <a:gd name="T31" fmla="*/ 1832 h 1842"/>
                <a:gd name="T32" fmla="*/ 144 w 144"/>
                <a:gd name="T33" fmla="*/ 1816 h 1842"/>
                <a:gd name="T34" fmla="*/ 79 w 144"/>
                <a:gd name="T35" fmla="*/ 1442 h 1842"/>
                <a:gd name="T36" fmla="*/ 105 w 144"/>
                <a:gd name="T37" fmla="*/ 1327 h 1842"/>
                <a:gd name="T38" fmla="*/ 144 w 144"/>
                <a:gd name="T39" fmla="*/ 1356 h 1842"/>
                <a:gd name="T40" fmla="*/ 144 w 144"/>
                <a:gd name="T41" fmla="*/ 979 h 1842"/>
                <a:gd name="T42" fmla="*/ 94 w 144"/>
                <a:gd name="T43" fmla="*/ 1008 h 1842"/>
                <a:gd name="T44" fmla="*/ 101 w 144"/>
                <a:gd name="T45" fmla="*/ 917 h 1842"/>
                <a:gd name="T46" fmla="*/ 144 w 144"/>
                <a:gd name="T47" fmla="*/ 93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4" h="1842">
                  <a:moveTo>
                    <a:pt x="144" y="930"/>
                  </a:moveTo>
                  <a:lnTo>
                    <a:pt x="144" y="71"/>
                  </a:lnTo>
                  <a:lnTo>
                    <a:pt x="81" y="40"/>
                  </a:lnTo>
                  <a:lnTo>
                    <a:pt x="0" y="0"/>
                  </a:lnTo>
                  <a:lnTo>
                    <a:pt x="0" y="1180"/>
                  </a:lnTo>
                  <a:lnTo>
                    <a:pt x="2" y="1180"/>
                  </a:lnTo>
                  <a:lnTo>
                    <a:pt x="41" y="1120"/>
                  </a:lnTo>
                  <a:lnTo>
                    <a:pt x="53" y="1215"/>
                  </a:lnTo>
                  <a:lnTo>
                    <a:pt x="34" y="1256"/>
                  </a:lnTo>
                  <a:lnTo>
                    <a:pt x="0" y="1230"/>
                  </a:lnTo>
                  <a:lnTo>
                    <a:pt x="0" y="1384"/>
                  </a:lnTo>
                  <a:lnTo>
                    <a:pt x="48" y="1311"/>
                  </a:lnTo>
                  <a:lnTo>
                    <a:pt x="41" y="1446"/>
                  </a:lnTo>
                  <a:lnTo>
                    <a:pt x="103" y="1835"/>
                  </a:lnTo>
                  <a:lnTo>
                    <a:pt x="132" y="1842"/>
                  </a:lnTo>
                  <a:lnTo>
                    <a:pt x="144" y="1832"/>
                  </a:lnTo>
                  <a:lnTo>
                    <a:pt x="144" y="1816"/>
                  </a:lnTo>
                  <a:lnTo>
                    <a:pt x="79" y="1442"/>
                  </a:lnTo>
                  <a:lnTo>
                    <a:pt x="105" y="1327"/>
                  </a:lnTo>
                  <a:lnTo>
                    <a:pt x="144" y="1356"/>
                  </a:lnTo>
                  <a:lnTo>
                    <a:pt x="144" y="979"/>
                  </a:lnTo>
                  <a:lnTo>
                    <a:pt x="94" y="1008"/>
                  </a:lnTo>
                  <a:lnTo>
                    <a:pt x="101" y="917"/>
                  </a:lnTo>
                  <a:lnTo>
                    <a:pt x="144" y="930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4" name="Freeform 16"/>
            <p:cNvSpPr>
              <a:spLocks/>
            </p:cNvSpPr>
            <p:nvPr/>
          </p:nvSpPr>
          <p:spPr bwMode="auto">
            <a:xfrm>
              <a:off x="1905" y="203835"/>
              <a:ext cx="289560" cy="488950"/>
            </a:xfrm>
            <a:custGeom>
              <a:avLst/>
              <a:gdLst>
                <a:gd name="T0" fmla="*/ 911 w 911"/>
                <a:gd name="T1" fmla="*/ 1211 h 1539"/>
                <a:gd name="T2" fmla="*/ 911 w 911"/>
                <a:gd name="T3" fmla="*/ 31 h 1539"/>
                <a:gd name="T4" fmla="*/ 847 w 911"/>
                <a:gd name="T5" fmla="*/ 0 h 1539"/>
                <a:gd name="T6" fmla="*/ 828 w 911"/>
                <a:gd name="T7" fmla="*/ 139 h 1539"/>
                <a:gd name="T8" fmla="*/ 811 w 911"/>
                <a:gd name="T9" fmla="*/ 219 h 1539"/>
                <a:gd name="T10" fmla="*/ 742 w 911"/>
                <a:gd name="T11" fmla="*/ 176 h 1539"/>
                <a:gd name="T12" fmla="*/ 619 w 911"/>
                <a:gd name="T13" fmla="*/ 164 h 1539"/>
                <a:gd name="T14" fmla="*/ 445 w 911"/>
                <a:gd name="T15" fmla="*/ 336 h 1539"/>
                <a:gd name="T16" fmla="*/ 340 w 911"/>
                <a:gd name="T17" fmla="*/ 512 h 1539"/>
                <a:gd name="T18" fmla="*/ 192 w 911"/>
                <a:gd name="T19" fmla="*/ 696 h 1539"/>
                <a:gd name="T20" fmla="*/ 96 w 911"/>
                <a:gd name="T21" fmla="*/ 648 h 1539"/>
                <a:gd name="T22" fmla="*/ 0 w 911"/>
                <a:gd name="T23" fmla="*/ 681 h 1539"/>
                <a:gd name="T24" fmla="*/ 94 w 911"/>
                <a:gd name="T25" fmla="*/ 815 h 1539"/>
                <a:gd name="T26" fmla="*/ 166 w 911"/>
                <a:gd name="T27" fmla="*/ 851 h 1539"/>
                <a:gd name="T28" fmla="*/ 357 w 911"/>
                <a:gd name="T29" fmla="*/ 865 h 1539"/>
                <a:gd name="T30" fmla="*/ 448 w 911"/>
                <a:gd name="T31" fmla="*/ 841 h 1539"/>
                <a:gd name="T32" fmla="*/ 392 w 911"/>
                <a:gd name="T33" fmla="*/ 958 h 1539"/>
                <a:gd name="T34" fmla="*/ 452 w 911"/>
                <a:gd name="T35" fmla="*/ 989 h 1539"/>
                <a:gd name="T36" fmla="*/ 586 w 911"/>
                <a:gd name="T37" fmla="*/ 948 h 1539"/>
                <a:gd name="T38" fmla="*/ 543 w 911"/>
                <a:gd name="T39" fmla="*/ 1030 h 1539"/>
                <a:gd name="T40" fmla="*/ 557 w 911"/>
                <a:gd name="T41" fmla="*/ 1106 h 1539"/>
                <a:gd name="T42" fmla="*/ 624 w 911"/>
                <a:gd name="T43" fmla="*/ 1110 h 1539"/>
                <a:gd name="T44" fmla="*/ 711 w 911"/>
                <a:gd name="T45" fmla="*/ 1113 h 1539"/>
                <a:gd name="T46" fmla="*/ 765 w 911"/>
                <a:gd name="T47" fmla="*/ 1208 h 1539"/>
                <a:gd name="T48" fmla="*/ 634 w 911"/>
                <a:gd name="T49" fmla="*/ 1273 h 1539"/>
                <a:gd name="T50" fmla="*/ 569 w 911"/>
                <a:gd name="T51" fmla="*/ 1408 h 1539"/>
                <a:gd name="T52" fmla="*/ 550 w 911"/>
                <a:gd name="T53" fmla="*/ 1468 h 1539"/>
                <a:gd name="T54" fmla="*/ 715 w 911"/>
                <a:gd name="T55" fmla="*/ 1539 h 1539"/>
                <a:gd name="T56" fmla="*/ 842 w 911"/>
                <a:gd name="T57" fmla="*/ 1522 h 1539"/>
                <a:gd name="T58" fmla="*/ 911 w 911"/>
                <a:gd name="T59" fmla="*/ 1415 h 1539"/>
                <a:gd name="T60" fmla="*/ 911 w 911"/>
                <a:gd name="T61" fmla="*/ 1261 h 1539"/>
                <a:gd name="T62" fmla="*/ 857 w 911"/>
                <a:gd name="T63" fmla="*/ 1223 h 1539"/>
                <a:gd name="T64" fmla="*/ 911 w 911"/>
                <a:gd name="T65" fmla="*/ 1211 h 1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11" h="1539">
                  <a:moveTo>
                    <a:pt x="911" y="1211"/>
                  </a:moveTo>
                  <a:lnTo>
                    <a:pt x="911" y="31"/>
                  </a:lnTo>
                  <a:lnTo>
                    <a:pt x="847" y="0"/>
                  </a:lnTo>
                  <a:lnTo>
                    <a:pt x="828" y="139"/>
                  </a:lnTo>
                  <a:lnTo>
                    <a:pt x="811" y="219"/>
                  </a:lnTo>
                  <a:lnTo>
                    <a:pt x="742" y="176"/>
                  </a:lnTo>
                  <a:lnTo>
                    <a:pt x="619" y="164"/>
                  </a:lnTo>
                  <a:lnTo>
                    <a:pt x="445" y="336"/>
                  </a:lnTo>
                  <a:lnTo>
                    <a:pt x="340" y="512"/>
                  </a:lnTo>
                  <a:lnTo>
                    <a:pt x="192" y="696"/>
                  </a:lnTo>
                  <a:lnTo>
                    <a:pt x="96" y="648"/>
                  </a:lnTo>
                  <a:lnTo>
                    <a:pt x="0" y="681"/>
                  </a:lnTo>
                  <a:lnTo>
                    <a:pt x="94" y="815"/>
                  </a:lnTo>
                  <a:lnTo>
                    <a:pt x="166" y="851"/>
                  </a:lnTo>
                  <a:lnTo>
                    <a:pt x="357" y="865"/>
                  </a:lnTo>
                  <a:lnTo>
                    <a:pt x="448" y="841"/>
                  </a:lnTo>
                  <a:lnTo>
                    <a:pt x="392" y="958"/>
                  </a:lnTo>
                  <a:lnTo>
                    <a:pt x="452" y="989"/>
                  </a:lnTo>
                  <a:lnTo>
                    <a:pt x="586" y="948"/>
                  </a:lnTo>
                  <a:lnTo>
                    <a:pt x="543" y="1030"/>
                  </a:lnTo>
                  <a:lnTo>
                    <a:pt x="557" y="1106"/>
                  </a:lnTo>
                  <a:lnTo>
                    <a:pt x="624" y="1110"/>
                  </a:lnTo>
                  <a:lnTo>
                    <a:pt x="711" y="1113"/>
                  </a:lnTo>
                  <a:lnTo>
                    <a:pt x="765" y="1208"/>
                  </a:lnTo>
                  <a:lnTo>
                    <a:pt x="634" y="1273"/>
                  </a:lnTo>
                  <a:lnTo>
                    <a:pt x="569" y="1408"/>
                  </a:lnTo>
                  <a:lnTo>
                    <a:pt x="550" y="1468"/>
                  </a:lnTo>
                  <a:lnTo>
                    <a:pt x="715" y="1539"/>
                  </a:lnTo>
                  <a:lnTo>
                    <a:pt x="842" y="1522"/>
                  </a:lnTo>
                  <a:lnTo>
                    <a:pt x="911" y="1415"/>
                  </a:lnTo>
                  <a:lnTo>
                    <a:pt x="911" y="1261"/>
                  </a:lnTo>
                  <a:lnTo>
                    <a:pt x="857" y="1223"/>
                  </a:lnTo>
                  <a:lnTo>
                    <a:pt x="911" y="121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5" name="Freeform 17"/>
            <p:cNvSpPr>
              <a:spLocks/>
            </p:cNvSpPr>
            <p:nvPr/>
          </p:nvSpPr>
          <p:spPr bwMode="auto">
            <a:xfrm>
              <a:off x="388620" y="170180"/>
              <a:ext cx="164465" cy="154940"/>
            </a:xfrm>
            <a:custGeom>
              <a:avLst/>
              <a:gdLst>
                <a:gd name="T0" fmla="*/ 84 w 517"/>
                <a:gd name="T1" fmla="*/ 358 h 488"/>
                <a:gd name="T2" fmla="*/ 132 w 517"/>
                <a:gd name="T3" fmla="*/ 421 h 488"/>
                <a:gd name="T4" fmla="*/ 189 w 517"/>
                <a:gd name="T5" fmla="*/ 469 h 488"/>
                <a:gd name="T6" fmla="*/ 270 w 517"/>
                <a:gd name="T7" fmla="*/ 488 h 488"/>
                <a:gd name="T8" fmla="*/ 373 w 517"/>
                <a:gd name="T9" fmla="*/ 479 h 488"/>
                <a:gd name="T10" fmla="*/ 399 w 517"/>
                <a:gd name="T11" fmla="*/ 403 h 488"/>
                <a:gd name="T12" fmla="*/ 450 w 517"/>
                <a:gd name="T13" fmla="*/ 358 h 488"/>
                <a:gd name="T14" fmla="*/ 517 w 517"/>
                <a:gd name="T15" fmla="*/ 303 h 488"/>
                <a:gd name="T16" fmla="*/ 469 w 517"/>
                <a:gd name="T17" fmla="*/ 240 h 488"/>
                <a:gd name="T18" fmla="*/ 479 w 517"/>
                <a:gd name="T19" fmla="*/ 196 h 488"/>
                <a:gd name="T20" fmla="*/ 483 w 517"/>
                <a:gd name="T21" fmla="*/ 69 h 488"/>
                <a:gd name="T22" fmla="*/ 362 w 517"/>
                <a:gd name="T23" fmla="*/ 69 h 488"/>
                <a:gd name="T24" fmla="*/ 282 w 517"/>
                <a:gd name="T25" fmla="*/ 31 h 488"/>
                <a:gd name="T26" fmla="*/ 239 w 517"/>
                <a:gd name="T27" fmla="*/ 0 h 488"/>
                <a:gd name="T28" fmla="*/ 199 w 517"/>
                <a:gd name="T29" fmla="*/ 59 h 488"/>
                <a:gd name="T30" fmla="*/ 132 w 517"/>
                <a:gd name="T31" fmla="*/ 55 h 488"/>
                <a:gd name="T32" fmla="*/ 60 w 517"/>
                <a:gd name="T33" fmla="*/ 60 h 488"/>
                <a:gd name="T34" fmla="*/ 0 w 517"/>
                <a:gd name="T35" fmla="*/ 167 h 488"/>
                <a:gd name="T36" fmla="*/ 22 w 517"/>
                <a:gd name="T37" fmla="*/ 240 h 488"/>
                <a:gd name="T38" fmla="*/ 1 w 517"/>
                <a:gd name="T39" fmla="*/ 286 h 488"/>
                <a:gd name="T40" fmla="*/ 84 w 517"/>
                <a:gd name="T41" fmla="*/ 358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17" h="488">
                  <a:moveTo>
                    <a:pt x="84" y="358"/>
                  </a:moveTo>
                  <a:lnTo>
                    <a:pt x="132" y="421"/>
                  </a:lnTo>
                  <a:lnTo>
                    <a:pt x="189" y="469"/>
                  </a:lnTo>
                  <a:lnTo>
                    <a:pt x="270" y="488"/>
                  </a:lnTo>
                  <a:lnTo>
                    <a:pt x="373" y="479"/>
                  </a:lnTo>
                  <a:lnTo>
                    <a:pt x="399" y="403"/>
                  </a:lnTo>
                  <a:lnTo>
                    <a:pt x="450" y="358"/>
                  </a:lnTo>
                  <a:lnTo>
                    <a:pt x="517" y="303"/>
                  </a:lnTo>
                  <a:lnTo>
                    <a:pt x="469" y="240"/>
                  </a:lnTo>
                  <a:lnTo>
                    <a:pt x="479" y="196"/>
                  </a:lnTo>
                  <a:lnTo>
                    <a:pt x="483" y="69"/>
                  </a:lnTo>
                  <a:lnTo>
                    <a:pt x="362" y="69"/>
                  </a:lnTo>
                  <a:lnTo>
                    <a:pt x="282" y="31"/>
                  </a:lnTo>
                  <a:lnTo>
                    <a:pt x="239" y="0"/>
                  </a:lnTo>
                  <a:lnTo>
                    <a:pt x="199" y="59"/>
                  </a:lnTo>
                  <a:lnTo>
                    <a:pt x="132" y="55"/>
                  </a:lnTo>
                  <a:lnTo>
                    <a:pt x="60" y="60"/>
                  </a:lnTo>
                  <a:lnTo>
                    <a:pt x="0" y="167"/>
                  </a:lnTo>
                  <a:lnTo>
                    <a:pt x="22" y="240"/>
                  </a:lnTo>
                  <a:lnTo>
                    <a:pt x="1" y="286"/>
                  </a:lnTo>
                  <a:lnTo>
                    <a:pt x="84" y="358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6" name="Freeform 18"/>
            <p:cNvSpPr>
              <a:spLocks/>
            </p:cNvSpPr>
            <p:nvPr/>
          </p:nvSpPr>
          <p:spPr bwMode="auto">
            <a:xfrm>
              <a:off x="187960" y="98425"/>
              <a:ext cx="152400" cy="153035"/>
            </a:xfrm>
            <a:custGeom>
              <a:avLst/>
              <a:gdLst>
                <a:gd name="T0" fmla="*/ 349 w 481"/>
                <a:gd name="T1" fmla="*/ 483 h 483"/>
                <a:gd name="T2" fmla="*/ 439 w 481"/>
                <a:gd name="T3" fmla="*/ 398 h 483"/>
                <a:gd name="T4" fmla="*/ 481 w 481"/>
                <a:gd name="T5" fmla="*/ 312 h 483"/>
                <a:gd name="T6" fmla="*/ 420 w 481"/>
                <a:gd name="T7" fmla="*/ 173 h 483"/>
                <a:gd name="T8" fmla="*/ 390 w 481"/>
                <a:gd name="T9" fmla="*/ 90 h 483"/>
                <a:gd name="T10" fmla="*/ 351 w 481"/>
                <a:gd name="T11" fmla="*/ 130 h 483"/>
                <a:gd name="T12" fmla="*/ 330 w 481"/>
                <a:gd name="T13" fmla="*/ 50 h 483"/>
                <a:gd name="T14" fmla="*/ 267 w 481"/>
                <a:gd name="T15" fmla="*/ 19 h 483"/>
                <a:gd name="T16" fmla="*/ 182 w 481"/>
                <a:gd name="T17" fmla="*/ 28 h 483"/>
                <a:gd name="T18" fmla="*/ 127 w 481"/>
                <a:gd name="T19" fmla="*/ 0 h 483"/>
                <a:gd name="T20" fmla="*/ 72 w 481"/>
                <a:gd name="T21" fmla="*/ 92 h 483"/>
                <a:gd name="T22" fmla="*/ 0 w 481"/>
                <a:gd name="T23" fmla="*/ 97 h 483"/>
                <a:gd name="T24" fmla="*/ 31 w 481"/>
                <a:gd name="T25" fmla="*/ 240 h 483"/>
                <a:gd name="T26" fmla="*/ 0 w 481"/>
                <a:gd name="T27" fmla="*/ 304 h 483"/>
                <a:gd name="T28" fmla="*/ 40 w 481"/>
                <a:gd name="T29" fmla="*/ 323 h 483"/>
                <a:gd name="T30" fmla="*/ 169 w 481"/>
                <a:gd name="T31" fmla="*/ 424 h 483"/>
                <a:gd name="T32" fmla="*/ 292 w 481"/>
                <a:gd name="T33" fmla="*/ 476 h 483"/>
                <a:gd name="T34" fmla="*/ 349 w 481"/>
                <a:gd name="T35" fmla="*/ 483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81" h="483">
                  <a:moveTo>
                    <a:pt x="349" y="483"/>
                  </a:moveTo>
                  <a:lnTo>
                    <a:pt x="439" y="398"/>
                  </a:lnTo>
                  <a:lnTo>
                    <a:pt x="481" y="312"/>
                  </a:lnTo>
                  <a:lnTo>
                    <a:pt x="420" y="173"/>
                  </a:lnTo>
                  <a:lnTo>
                    <a:pt x="390" y="90"/>
                  </a:lnTo>
                  <a:lnTo>
                    <a:pt x="351" y="130"/>
                  </a:lnTo>
                  <a:lnTo>
                    <a:pt x="330" y="50"/>
                  </a:lnTo>
                  <a:lnTo>
                    <a:pt x="267" y="19"/>
                  </a:lnTo>
                  <a:lnTo>
                    <a:pt x="182" y="28"/>
                  </a:lnTo>
                  <a:lnTo>
                    <a:pt x="127" y="0"/>
                  </a:lnTo>
                  <a:lnTo>
                    <a:pt x="72" y="92"/>
                  </a:lnTo>
                  <a:lnTo>
                    <a:pt x="0" y="97"/>
                  </a:lnTo>
                  <a:lnTo>
                    <a:pt x="31" y="240"/>
                  </a:lnTo>
                  <a:lnTo>
                    <a:pt x="0" y="304"/>
                  </a:lnTo>
                  <a:lnTo>
                    <a:pt x="40" y="323"/>
                  </a:lnTo>
                  <a:lnTo>
                    <a:pt x="169" y="424"/>
                  </a:lnTo>
                  <a:lnTo>
                    <a:pt x="292" y="476"/>
                  </a:lnTo>
                  <a:lnTo>
                    <a:pt x="349" y="48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7" name="Freeform 19"/>
            <p:cNvSpPr>
              <a:spLocks/>
            </p:cNvSpPr>
            <p:nvPr/>
          </p:nvSpPr>
          <p:spPr bwMode="auto">
            <a:xfrm>
              <a:off x="34290" y="290195"/>
              <a:ext cx="142875" cy="123190"/>
            </a:xfrm>
            <a:custGeom>
              <a:avLst/>
              <a:gdLst>
                <a:gd name="T0" fmla="*/ 404 w 451"/>
                <a:gd name="T1" fmla="*/ 343 h 390"/>
                <a:gd name="T2" fmla="*/ 447 w 451"/>
                <a:gd name="T3" fmla="*/ 226 h 390"/>
                <a:gd name="T4" fmla="*/ 451 w 451"/>
                <a:gd name="T5" fmla="*/ 133 h 390"/>
                <a:gd name="T6" fmla="*/ 354 w 451"/>
                <a:gd name="T7" fmla="*/ 52 h 390"/>
                <a:gd name="T8" fmla="*/ 304 w 451"/>
                <a:gd name="T9" fmla="*/ 0 h 390"/>
                <a:gd name="T10" fmla="*/ 287 w 451"/>
                <a:gd name="T11" fmla="*/ 54 h 390"/>
                <a:gd name="T12" fmla="*/ 244 w 451"/>
                <a:gd name="T13" fmla="*/ 0 h 390"/>
                <a:gd name="T14" fmla="*/ 182 w 451"/>
                <a:gd name="T15" fmla="*/ 7 h 390"/>
                <a:gd name="T16" fmla="*/ 120 w 451"/>
                <a:gd name="T17" fmla="*/ 59 h 390"/>
                <a:gd name="T18" fmla="*/ 67 w 451"/>
                <a:gd name="T19" fmla="*/ 66 h 390"/>
                <a:gd name="T20" fmla="*/ 55 w 451"/>
                <a:gd name="T21" fmla="*/ 169 h 390"/>
                <a:gd name="T22" fmla="*/ 0 w 451"/>
                <a:gd name="T23" fmla="*/ 211 h 390"/>
                <a:gd name="T24" fmla="*/ 72 w 451"/>
                <a:gd name="T25" fmla="*/ 311 h 390"/>
                <a:gd name="T26" fmla="*/ 71 w 451"/>
                <a:gd name="T27" fmla="*/ 380 h 390"/>
                <a:gd name="T28" fmla="*/ 108 w 451"/>
                <a:gd name="T29" fmla="*/ 374 h 390"/>
                <a:gd name="T30" fmla="*/ 244 w 451"/>
                <a:gd name="T31" fmla="*/ 390 h 390"/>
                <a:gd name="T32" fmla="*/ 358 w 451"/>
                <a:gd name="T33" fmla="*/ 366 h 390"/>
                <a:gd name="T34" fmla="*/ 404 w 451"/>
                <a:gd name="T35" fmla="*/ 343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1" h="390">
                  <a:moveTo>
                    <a:pt x="404" y="343"/>
                  </a:moveTo>
                  <a:lnTo>
                    <a:pt x="447" y="226"/>
                  </a:lnTo>
                  <a:lnTo>
                    <a:pt x="451" y="133"/>
                  </a:lnTo>
                  <a:lnTo>
                    <a:pt x="354" y="52"/>
                  </a:lnTo>
                  <a:lnTo>
                    <a:pt x="304" y="0"/>
                  </a:lnTo>
                  <a:lnTo>
                    <a:pt x="287" y="54"/>
                  </a:lnTo>
                  <a:lnTo>
                    <a:pt x="244" y="0"/>
                  </a:lnTo>
                  <a:lnTo>
                    <a:pt x="182" y="7"/>
                  </a:lnTo>
                  <a:lnTo>
                    <a:pt x="120" y="59"/>
                  </a:lnTo>
                  <a:lnTo>
                    <a:pt x="67" y="66"/>
                  </a:lnTo>
                  <a:lnTo>
                    <a:pt x="55" y="169"/>
                  </a:lnTo>
                  <a:lnTo>
                    <a:pt x="0" y="211"/>
                  </a:lnTo>
                  <a:lnTo>
                    <a:pt x="72" y="311"/>
                  </a:lnTo>
                  <a:lnTo>
                    <a:pt x="71" y="380"/>
                  </a:lnTo>
                  <a:lnTo>
                    <a:pt x="108" y="374"/>
                  </a:lnTo>
                  <a:lnTo>
                    <a:pt x="244" y="390"/>
                  </a:lnTo>
                  <a:lnTo>
                    <a:pt x="358" y="366"/>
                  </a:lnTo>
                  <a:lnTo>
                    <a:pt x="404" y="34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8" name="Freeform 20"/>
            <p:cNvSpPr>
              <a:spLocks/>
            </p:cNvSpPr>
            <p:nvPr/>
          </p:nvSpPr>
          <p:spPr bwMode="auto">
            <a:xfrm>
              <a:off x="191770" y="314325"/>
              <a:ext cx="174625" cy="178435"/>
            </a:xfrm>
            <a:custGeom>
              <a:avLst/>
              <a:gdLst>
                <a:gd name="T0" fmla="*/ 471 w 550"/>
                <a:gd name="T1" fmla="*/ 443 h 564"/>
                <a:gd name="T2" fmla="*/ 490 w 550"/>
                <a:gd name="T3" fmla="*/ 343 h 564"/>
                <a:gd name="T4" fmla="*/ 550 w 550"/>
                <a:gd name="T5" fmla="*/ 224 h 564"/>
                <a:gd name="T6" fmla="*/ 485 w 550"/>
                <a:gd name="T7" fmla="*/ 192 h 564"/>
                <a:gd name="T8" fmla="*/ 407 w 550"/>
                <a:gd name="T9" fmla="*/ 105 h 564"/>
                <a:gd name="T10" fmla="*/ 327 w 550"/>
                <a:gd name="T11" fmla="*/ 105 h 564"/>
                <a:gd name="T12" fmla="*/ 315 w 550"/>
                <a:gd name="T13" fmla="*/ 31 h 564"/>
                <a:gd name="T14" fmla="*/ 258 w 550"/>
                <a:gd name="T15" fmla="*/ 4 h 564"/>
                <a:gd name="T16" fmla="*/ 163 w 550"/>
                <a:gd name="T17" fmla="*/ 36 h 564"/>
                <a:gd name="T18" fmla="*/ 91 w 550"/>
                <a:gd name="T19" fmla="*/ 0 h 564"/>
                <a:gd name="T20" fmla="*/ 67 w 550"/>
                <a:gd name="T21" fmla="*/ 67 h 564"/>
                <a:gd name="T22" fmla="*/ 33 w 550"/>
                <a:gd name="T23" fmla="*/ 140 h 564"/>
                <a:gd name="T24" fmla="*/ 14 w 550"/>
                <a:gd name="T25" fmla="*/ 240 h 564"/>
                <a:gd name="T26" fmla="*/ 0 w 550"/>
                <a:gd name="T27" fmla="*/ 350 h 564"/>
                <a:gd name="T28" fmla="*/ 125 w 550"/>
                <a:gd name="T29" fmla="*/ 460 h 564"/>
                <a:gd name="T30" fmla="*/ 134 w 550"/>
                <a:gd name="T31" fmla="*/ 524 h 564"/>
                <a:gd name="T32" fmla="*/ 215 w 550"/>
                <a:gd name="T33" fmla="*/ 564 h 564"/>
                <a:gd name="T34" fmla="*/ 313 w 550"/>
                <a:gd name="T35" fmla="*/ 522 h 564"/>
                <a:gd name="T36" fmla="*/ 437 w 550"/>
                <a:gd name="T37" fmla="*/ 534 h 564"/>
                <a:gd name="T38" fmla="*/ 471 w 550"/>
                <a:gd name="T39" fmla="*/ 443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0" h="564">
                  <a:moveTo>
                    <a:pt x="471" y="443"/>
                  </a:moveTo>
                  <a:lnTo>
                    <a:pt x="490" y="343"/>
                  </a:lnTo>
                  <a:lnTo>
                    <a:pt x="550" y="224"/>
                  </a:lnTo>
                  <a:lnTo>
                    <a:pt x="485" y="192"/>
                  </a:lnTo>
                  <a:lnTo>
                    <a:pt x="407" y="105"/>
                  </a:lnTo>
                  <a:lnTo>
                    <a:pt x="327" y="105"/>
                  </a:lnTo>
                  <a:lnTo>
                    <a:pt x="315" y="31"/>
                  </a:lnTo>
                  <a:lnTo>
                    <a:pt x="258" y="4"/>
                  </a:lnTo>
                  <a:lnTo>
                    <a:pt x="163" y="36"/>
                  </a:lnTo>
                  <a:lnTo>
                    <a:pt x="91" y="0"/>
                  </a:lnTo>
                  <a:lnTo>
                    <a:pt x="67" y="67"/>
                  </a:lnTo>
                  <a:lnTo>
                    <a:pt x="33" y="140"/>
                  </a:lnTo>
                  <a:lnTo>
                    <a:pt x="14" y="240"/>
                  </a:lnTo>
                  <a:lnTo>
                    <a:pt x="0" y="350"/>
                  </a:lnTo>
                  <a:lnTo>
                    <a:pt x="125" y="460"/>
                  </a:lnTo>
                  <a:lnTo>
                    <a:pt x="134" y="524"/>
                  </a:lnTo>
                  <a:lnTo>
                    <a:pt x="215" y="564"/>
                  </a:lnTo>
                  <a:lnTo>
                    <a:pt x="313" y="522"/>
                  </a:lnTo>
                  <a:lnTo>
                    <a:pt x="437" y="534"/>
                  </a:lnTo>
                  <a:lnTo>
                    <a:pt x="471" y="44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9" name="Freeform 21"/>
            <p:cNvSpPr>
              <a:spLocks/>
            </p:cNvSpPr>
            <p:nvPr/>
          </p:nvSpPr>
          <p:spPr bwMode="auto">
            <a:xfrm>
              <a:off x="415290" y="226060"/>
              <a:ext cx="118745" cy="99060"/>
            </a:xfrm>
            <a:custGeom>
              <a:avLst/>
              <a:gdLst>
                <a:gd name="T0" fmla="*/ 265 w 375"/>
                <a:gd name="T1" fmla="*/ 312 h 312"/>
                <a:gd name="T2" fmla="*/ 174 w 375"/>
                <a:gd name="T3" fmla="*/ 296 h 312"/>
                <a:gd name="T4" fmla="*/ 101 w 375"/>
                <a:gd name="T5" fmla="*/ 260 h 312"/>
                <a:gd name="T6" fmla="*/ 0 w 375"/>
                <a:gd name="T7" fmla="*/ 222 h 312"/>
                <a:gd name="T8" fmla="*/ 84 w 375"/>
                <a:gd name="T9" fmla="*/ 213 h 312"/>
                <a:gd name="T10" fmla="*/ 151 w 375"/>
                <a:gd name="T11" fmla="*/ 217 h 312"/>
                <a:gd name="T12" fmla="*/ 290 w 375"/>
                <a:gd name="T13" fmla="*/ 176 h 312"/>
                <a:gd name="T14" fmla="*/ 359 w 375"/>
                <a:gd name="T15" fmla="*/ 200 h 312"/>
                <a:gd name="T16" fmla="*/ 313 w 375"/>
                <a:gd name="T17" fmla="*/ 88 h 312"/>
                <a:gd name="T18" fmla="*/ 356 w 375"/>
                <a:gd name="T19" fmla="*/ 0 h 312"/>
                <a:gd name="T20" fmla="*/ 375 w 375"/>
                <a:gd name="T21" fmla="*/ 181 h 312"/>
                <a:gd name="T22" fmla="*/ 375 w 375"/>
                <a:gd name="T23" fmla="*/ 246 h 312"/>
                <a:gd name="T24" fmla="*/ 325 w 375"/>
                <a:gd name="T25" fmla="*/ 310 h 312"/>
                <a:gd name="T26" fmla="*/ 265 w 375"/>
                <a:gd name="T27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5" h="312">
                  <a:moveTo>
                    <a:pt x="265" y="312"/>
                  </a:moveTo>
                  <a:lnTo>
                    <a:pt x="174" y="296"/>
                  </a:lnTo>
                  <a:lnTo>
                    <a:pt x="101" y="260"/>
                  </a:lnTo>
                  <a:lnTo>
                    <a:pt x="0" y="222"/>
                  </a:lnTo>
                  <a:lnTo>
                    <a:pt x="84" y="213"/>
                  </a:lnTo>
                  <a:lnTo>
                    <a:pt x="151" y="217"/>
                  </a:lnTo>
                  <a:lnTo>
                    <a:pt x="290" y="176"/>
                  </a:lnTo>
                  <a:lnTo>
                    <a:pt x="359" y="200"/>
                  </a:lnTo>
                  <a:lnTo>
                    <a:pt x="313" y="88"/>
                  </a:lnTo>
                  <a:lnTo>
                    <a:pt x="356" y="0"/>
                  </a:lnTo>
                  <a:lnTo>
                    <a:pt x="375" y="181"/>
                  </a:lnTo>
                  <a:lnTo>
                    <a:pt x="375" y="246"/>
                  </a:lnTo>
                  <a:lnTo>
                    <a:pt x="325" y="310"/>
                  </a:lnTo>
                  <a:lnTo>
                    <a:pt x="265" y="312"/>
                  </a:lnTo>
                  <a:close/>
                </a:path>
              </a:pathLst>
            </a:custGeom>
            <a:solidFill>
              <a:srgbClr val="D8A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0" name="Freeform 22"/>
            <p:cNvSpPr>
              <a:spLocks/>
            </p:cNvSpPr>
            <p:nvPr/>
          </p:nvSpPr>
          <p:spPr bwMode="auto">
            <a:xfrm>
              <a:off x="459105" y="230505"/>
              <a:ext cx="45720" cy="41275"/>
            </a:xfrm>
            <a:custGeom>
              <a:avLst/>
              <a:gdLst>
                <a:gd name="T0" fmla="*/ 145 w 145"/>
                <a:gd name="T1" fmla="*/ 79 h 131"/>
                <a:gd name="T2" fmla="*/ 90 w 145"/>
                <a:gd name="T3" fmla="*/ 131 h 131"/>
                <a:gd name="T4" fmla="*/ 33 w 145"/>
                <a:gd name="T5" fmla="*/ 103 h 131"/>
                <a:gd name="T6" fmla="*/ 0 w 145"/>
                <a:gd name="T7" fmla="*/ 67 h 131"/>
                <a:gd name="T8" fmla="*/ 4 w 145"/>
                <a:gd name="T9" fmla="*/ 0 h 131"/>
                <a:gd name="T10" fmla="*/ 85 w 145"/>
                <a:gd name="T11" fmla="*/ 58 h 131"/>
                <a:gd name="T12" fmla="*/ 145 w 145"/>
                <a:gd name="T13" fmla="*/ 7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131">
                  <a:moveTo>
                    <a:pt x="145" y="79"/>
                  </a:moveTo>
                  <a:lnTo>
                    <a:pt x="90" y="131"/>
                  </a:lnTo>
                  <a:lnTo>
                    <a:pt x="33" y="103"/>
                  </a:lnTo>
                  <a:lnTo>
                    <a:pt x="0" y="67"/>
                  </a:lnTo>
                  <a:lnTo>
                    <a:pt x="4" y="0"/>
                  </a:lnTo>
                  <a:lnTo>
                    <a:pt x="85" y="58"/>
                  </a:lnTo>
                  <a:lnTo>
                    <a:pt x="145" y="7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1" name="Freeform 23"/>
            <p:cNvSpPr>
              <a:spLocks/>
            </p:cNvSpPr>
            <p:nvPr/>
          </p:nvSpPr>
          <p:spPr bwMode="auto">
            <a:xfrm>
              <a:off x="419735" y="184785"/>
              <a:ext cx="91440" cy="90170"/>
            </a:xfrm>
            <a:custGeom>
              <a:avLst/>
              <a:gdLst>
                <a:gd name="T0" fmla="*/ 129 w 289"/>
                <a:gd name="T1" fmla="*/ 282 h 282"/>
                <a:gd name="T2" fmla="*/ 63 w 289"/>
                <a:gd name="T3" fmla="*/ 191 h 282"/>
                <a:gd name="T4" fmla="*/ 0 w 289"/>
                <a:gd name="T5" fmla="*/ 160 h 282"/>
                <a:gd name="T6" fmla="*/ 82 w 289"/>
                <a:gd name="T7" fmla="*/ 72 h 282"/>
                <a:gd name="T8" fmla="*/ 118 w 289"/>
                <a:gd name="T9" fmla="*/ 0 h 282"/>
                <a:gd name="T10" fmla="*/ 204 w 289"/>
                <a:gd name="T11" fmla="*/ 43 h 282"/>
                <a:gd name="T12" fmla="*/ 289 w 289"/>
                <a:gd name="T13" fmla="*/ 55 h 282"/>
                <a:gd name="T14" fmla="*/ 261 w 289"/>
                <a:gd name="T15" fmla="*/ 110 h 282"/>
                <a:gd name="T16" fmla="*/ 161 w 289"/>
                <a:gd name="T17" fmla="*/ 72 h 282"/>
                <a:gd name="T18" fmla="*/ 106 w 289"/>
                <a:gd name="T19" fmla="*/ 84 h 282"/>
                <a:gd name="T20" fmla="*/ 75 w 289"/>
                <a:gd name="T21" fmla="*/ 148 h 282"/>
                <a:gd name="T22" fmla="*/ 118 w 289"/>
                <a:gd name="T23" fmla="*/ 227 h 282"/>
                <a:gd name="T24" fmla="*/ 129 w 289"/>
                <a:gd name="T25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9" h="282">
                  <a:moveTo>
                    <a:pt x="129" y="282"/>
                  </a:moveTo>
                  <a:lnTo>
                    <a:pt x="63" y="191"/>
                  </a:lnTo>
                  <a:lnTo>
                    <a:pt x="0" y="160"/>
                  </a:lnTo>
                  <a:lnTo>
                    <a:pt x="82" y="72"/>
                  </a:lnTo>
                  <a:lnTo>
                    <a:pt x="118" y="0"/>
                  </a:lnTo>
                  <a:lnTo>
                    <a:pt x="204" y="43"/>
                  </a:lnTo>
                  <a:lnTo>
                    <a:pt x="289" y="55"/>
                  </a:lnTo>
                  <a:lnTo>
                    <a:pt x="261" y="110"/>
                  </a:lnTo>
                  <a:lnTo>
                    <a:pt x="161" y="72"/>
                  </a:lnTo>
                  <a:lnTo>
                    <a:pt x="106" y="84"/>
                  </a:lnTo>
                  <a:lnTo>
                    <a:pt x="75" y="148"/>
                  </a:lnTo>
                  <a:lnTo>
                    <a:pt x="118" y="227"/>
                  </a:lnTo>
                  <a:lnTo>
                    <a:pt x="129" y="282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2" name="Freeform 24"/>
            <p:cNvSpPr>
              <a:spLocks/>
            </p:cNvSpPr>
            <p:nvPr/>
          </p:nvSpPr>
          <p:spPr bwMode="auto">
            <a:xfrm>
              <a:off x="498475" y="206375"/>
              <a:ext cx="27305" cy="37465"/>
            </a:xfrm>
            <a:custGeom>
              <a:avLst/>
              <a:gdLst>
                <a:gd name="T0" fmla="*/ 50 w 86"/>
                <a:gd name="T1" fmla="*/ 119 h 119"/>
                <a:gd name="T2" fmla="*/ 55 w 86"/>
                <a:gd name="T3" fmla="*/ 64 h 119"/>
                <a:gd name="T4" fmla="*/ 86 w 86"/>
                <a:gd name="T5" fmla="*/ 0 h 119"/>
                <a:gd name="T6" fmla="*/ 14 w 86"/>
                <a:gd name="T7" fmla="*/ 43 h 119"/>
                <a:gd name="T8" fmla="*/ 0 w 86"/>
                <a:gd name="T9" fmla="*/ 95 h 119"/>
                <a:gd name="T10" fmla="*/ 50 w 86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19">
                  <a:moveTo>
                    <a:pt x="50" y="119"/>
                  </a:moveTo>
                  <a:lnTo>
                    <a:pt x="55" y="64"/>
                  </a:lnTo>
                  <a:lnTo>
                    <a:pt x="86" y="0"/>
                  </a:lnTo>
                  <a:lnTo>
                    <a:pt x="14" y="43"/>
                  </a:lnTo>
                  <a:lnTo>
                    <a:pt x="0" y="95"/>
                  </a:lnTo>
                  <a:lnTo>
                    <a:pt x="50" y="11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3" name="Freeform 25"/>
            <p:cNvSpPr>
              <a:spLocks/>
            </p:cNvSpPr>
            <p:nvPr/>
          </p:nvSpPr>
          <p:spPr bwMode="auto">
            <a:xfrm>
              <a:off x="391160" y="203835"/>
              <a:ext cx="44450" cy="83185"/>
            </a:xfrm>
            <a:custGeom>
              <a:avLst/>
              <a:gdLst>
                <a:gd name="T0" fmla="*/ 140 w 140"/>
                <a:gd name="T1" fmla="*/ 262 h 262"/>
                <a:gd name="T2" fmla="*/ 83 w 140"/>
                <a:gd name="T3" fmla="*/ 234 h 262"/>
                <a:gd name="T4" fmla="*/ 0 w 140"/>
                <a:gd name="T5" fmla="*/ 224 h 262"/>
                <a:gd name="T6" fmla="*/ 28 w 140"/>
                <a:gd name="T7" fmla="*/ 148 h 262"/>
                <a:gd name="T8" fmla="*/ 6 w 140"/>
                <a:gd name="T9" fmla="*/ 69 h 262"/>
                <a:gd name="T10" fmla="*/ 109 w 140"/>
                <a:gd name="T11" fmla="*/ 0 h 262"/>
                <a:gd name="T12" fmla="*/ 50 w 140"/>
                <a:gd name="T13" fmla="*/ 121 h 262"/>
                <a:gd name="T14" fmla="*/ 55 w 140"/>
                <a:gd name="T15" fmla="*/ 191 h 262"/>
                <a:gd name="T16" fmla="*/ 140 w 140"/>
                <a:gd name="T17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262">
                  <a:moveTo>
                    <a:pt x="140" y="262"/>
                  </a:moveTo>
                  <a:lnTo>
                    <a:pt x="83" y="234"/>
                  </a:lnTo>
                  <a:lnTo>
                    <a:pt x="0" y="224"/>
                  </a:lnTo>
                  <a:lnTo>
                    <a:pt x="28" y="148"/>
                  </a:lnTo>
                  <a:lnTo>
                    <a:pt x="6" y="69"/>
                  </a:lnTo>
                  <a:lnTo>
                    <a:pt x="109" y="0"/>
                  </a:lnTo>
                  <a:lnTo>
                    <a:pt x="50" y="121"/>
                  </a:lnTo>
                  <a:lnTo>
                    <a:pt x="55" y="191"/>
                  </a:lnTo>
                  <a:lnTo>
                    <a:pt x="140" y="262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4" name="Freeform 26"/>
            <p:cNvSpPr>
              <a:spLocks/>
            </p:cNvSpPr>
            <p:nvPr/>
          </p:nvSpPr>
          <p:spPr bwMode="auto">
            <a:xfrm>
              <a:off x="229235" y="128270"/>
              <a:ext cx="108585" cy="111125"/>
            </a:xfrm>
            <a:custGeom>
              <a:avLst/>
              <a:gdLst>
                <a:gd name="T0" fmla="*/ 277 w 342"/>
                <a:gd name="T1" fmla="*/ 350 h 350"/>
                <a:gd name="T2" fmla="*/ 320 w 342"/>
                <a:gd name="T3" fmla="*/ 262 h 350"/>
                <a:gd name="T4" fmla="*/ 342 w 342"/>
                <a:gd name="T5" fmla="*/ 195 h 350"/>
                <a:gd name="T6" fmla="*/ 313 w 342"/>
                <a:gd name="T7" fmla="*/ 92 h 350"/>
                <a:gd name="T8" fmla="*/ 249 w 342"/>
                <a:gd name="T9" fmla="*/ 61 h 350"/>
                <a:gd name="T10" fmla="*/ 247 w 342"/>
                <a:gd name="T11" fmla="*/ 0 h 350"/>
                <a:gd name="T12" fmla="*/ 170 w 342"/>
                <a:gd name="T13" fmla="*/ 161 h 350"/>
                <a:gd name="T14" fmla="*/ 100 w 342"/>
                <a:gd name="T15" fmla="*/ 204 h 350"/>
                <a:gd name="T16" fmla="*/ 0 w 342"/>
                <a:gd name="T17" fmla="*/ 166 h 350"/>
                <a:gd name="T18" fmla="*/ 101 w 342"/>
                <a:gd name="T19" fmla="*/ 264 h 350"/>
                <a:gd name="T20" fmla="*/ 201 w 342"/>
                <a:gd name="T21" fmla="*/ 343 h 350"/>
                <a:gd name="T22" fmla="*/ 277 w 342"/>
                <a:gd name="T2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2" h="350">
                  <a:moveTo>
                    <a:pt x="277" y="350"/>
                  </a:moveTo>
                  <a:lnTo>
                    <a:pt x="320" y="262"/>
                  </a:lnTo>
                  <a:lnTo>
                    <a:pt x="342" y="195"/>
                  </a:lnTo>
                  <a:lnTo>
                    <a:pt x="313" y="92"/>
                  </a:lnTo>
                  <a:lnTo>
                    <a:pt x="249" y="61"/>
                  </a:lnTo>
                  <a:lnTo>
                    <a:pt x="247" y="0"/>
                  </a:lnTo>
                  <a:lnTo>
                    <a:pt x="170" y="161"/>
                  </a:lnTo>
                  <a:lnTo>
                    <a:pt x="100" y="204"/>
                  </a:lnTo>
                  <a:lnTo>
                    <a:pt x="0" y="166"/>
                  </a:lnTo>
                  <a:lnTo>
                    <a:pt x="101" y="264"/>
                  </a:lnTo>
                  <a:lnTo>
                    <a:pt x="201" y="343"/>
                  </a:lnTo>
                  <a:lnTo>
                    <a:pt x="277" y="350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5" name="Freeform 27"/>
            <p:cNvSpPr>
              <a:spLocks/>
            </p:cNvSpPr>
            <p:nvPr/>
          </p:nvSpPr>
          <p:spPr bwMode="auto">
            <a:xfrm>
              <a:off x="84455" y="292735"/>
              <a:ext cx="89535" cy="96520"/>
            </a:xfrm>
            <a:custGeom>
              <a:avLst/>
              <a:gdLst>
                <a:gd name="T0" fmla="*/ 241 w 282"/>
                <a:gd name="T1" fmla="*/ 271 h 303"/>
                <a:gd name="T2" fmla="*/ 282 w 282"/>
                <a:gd name="T3" fmla="*/ 176 h 303"/>
                <a:gd name="T4" fmla="*/ 277 w 282"/>
                <a:gd name="T5" fmla="*/ 109 h 303"/>
                <a:gd name="T6" fmla="*/ 220 w 282"/>
                <a:gd name="T7" fmla="*/ 41 h 303"/>
                <a:gd name="T8" fmla="*/ 158 w 282"/>
                <a:gd name="T9" fmla="*/ 48 h 303"/>
                <a:gd name="T10" fmla="*/ 138 w 282"/>
                <a:gd name="T11" fmla="*/ 0 h 303"/>
                <a:gd name="T12" fmla="*/ 131 w 282"/>
                <a:gd name="T13" fmla="*/ 171 h 303"/>
                <a:gd name="T14" fmla="*/ 91 w 282"/>
                <a:gd name="T15" fmla="*/ 245 h 303"/>
                <a:gd name="T16" fmla="*/ 0 w 282"/>
                <a:gd name="T17" fmla="*/ 265 h 303"/>
                <a:gd name="T18" fmla="*/ 112 w 282"/>
                <a:gd name="T19" fmla="*/ 293 h 303"/>
                <a:gd name="T20" fmla="*/ 217 w 282"/>
                <a:gd name="T21" fmla="*/ 303 h 303"/>
                <a:gd name="T22" fmla="*/ 241 w 282"/>
                <a:gd name="T23" fmla="*/ 271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2" h="303">
                  <a:moveTo>
                    <a:pt x="241" y="271"/>
                  </a:moveTo>
                  <a:lnTo>
                    <a:pt x="282" y="176"/>
                  </a:lnTo>
                  <a:lnTo>
                    <a:pt x="277" y="109"/>
                  </a:lnTo>
                  <a:lnTo>
                    <a:pt x="220" y="41"/>
                  </a:lnTo>
                  <a:lnTo>
                    <a:pt x="158" y="48"/>
                  </a:lnTo>
                  <a:lnTo>
                    <a:pt x="138" y="0"/>
                  </a:lnTo>
                  <a:lnTo>
                    <a:pt x="131" y="171"/>
                  </a:lnTo>
                  <a:lnTo>
                    <a:pt x="91" y="245"/>
                  </a:lnTo>
                  <a:lnTo>
                    <a:pt x="0" y="265"/>
                  </a:lnTo>
                  <a:lnTo>
                    <a:pt x="112" y="293"/>
                  </a:lnTo>
                  <a:lnTo>
                    <a:pt x="217" y="303"/>
                  </a:lnTo>
                  <a:lnTo>
                    <a:pt x="241" y="271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6" name="Freeform 28"/>
            <p:cNvSpPr>
              <a:spLocks/>
            </p:cNvSpPr>
            <p:nvPr/>
          </p:nvSpPr>
          <p:spPr bwMode="auto">
            <a:xfrm>
              <a:off x="213995" y="191770"/>
              <a:ext cx="59690" cy="45085"/>
            </a:xfrm>
            <a:custGeom>
              <a:avLst/>
              <a:gdLst>
                <a:gd name="T0" fmla="*/ 189 w 189"/>
                <a:gd name="T1" fmla="*/ 141 h 141"/>
                <a:gd name="T2" fmla="*/ 125 w 189"/>
                <a:gd name="T3" fmla="*/ 110 h 141"/>
                <a:gd name="T4" fmla="*/ 0 w 189"/>
                <a:gd name="T5" fmla="*/ 0 h 141"/>
                <a:gd name="T6" fmla="*/ 38 w 189"/>
                <a:gd name="T7" fmla="*/ 107 h 141"/>
                <a:gd name="T8" fmla="*/ 110 w 189"/>
                <a:gd name="T9" fmla="*/ 141 h 141"/>
                <a:gd name="T10" fmla="*/ 189 w 189"/>
                <a:gd name="T11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9" h="141">
                  <a:moveTo>
                    <a:pt x="189" y="141"/>
                  </a:moveTo>
                  <a:lnTo>
                    <a:pt x="125" y="110"/>
                  </a:lnTo>
                  <a:lnTo>
                    <a:pt x="0" y="0"/>
                  </a:lnTo>
                  <a:lnTo>
                    <a:pt x="38" y="107"/>
                  </a:lnTo>
                  <a:lnTo>
                    <a:pt x="110" y="141"/>
                  </a:lnTo>
                  <a:lnTo>
                    <a:pt x="189" y="141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7" name="Freeform 29"/>
            <p:cNvSpPr>
              <a:spLocks/>
            </p:cNvSpPr>
            <p:nvPr/>
          </p:nvSpPr>
          <p:spPr bwMode="auto">
            <a:xfrm>
              <a:off x="76200" y="393700"/>
              <a:ext cx="62230" cy="21590"/>
            </a:xfrm>
            <a:custGeom>
              <a:avLst/>
              <a:gdLst>
                <a:gd name="T0" fmla="*/ 195 w 195"/>
                <a:gd name="T1" fmla="*/ 17 h 67"/>
                <a:gd name="T2" fmla="*/ 135 w 195"/>
                <a:gd name="T3" fmla="*/ 24 h 67"/>
                <a:gd name="T4" fmla="*/ 0 w 195"/>
                <a:gd name="T5" fmla="*/ 0 h 67"/>
                <a:gd name="T6" fmla="*/ 65 w 195"/>
                <a:gd name="T7" fmla="*/ 67 h 67"/>
                <a:gd name="T8" fmla="*/ 134 w 195"/>
                <a:gd name="T9" fmla="*/ 58 h 67"/>
                <a:gd name="T10" fmla="*/ 195 w 195"/>
                <a:gd name="T11" fmla="*/ 1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" h="67">
                  <a:moveTo>
                    <a:pt x="195" y="17"/>
                  </a:moveTo>
                  <a:lnTo>
                    <a:pt x="135" y="24"/>
                  </a:lnTo>
                  <a:lnTo>
                    <a:pt x="0" y="0"/>
                  </a:lnTo>
                  <a:lnTo>
                    <a:pt x="65" y="67"/>
                  </a:lnTo>
                  <a:lnTo>
                    <a:pt x="134" y="58"/>
                  </a:lnTo>
                  <a:lnTo>
                    <a:pt x="195" y="17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8" name="Freeform 30"/>
            <p:cNvSpPr>
              <a:spLocks/>
            </p:cNvSpPr>
            <p:nvPr/>
          </p:nvSpPr>
          <p:spPr bwMode="auto">
            <a:xfrm>
              <a:off x="197485" y="105410"/>
              <a:ext cx="94615" cy="81915"/>
            </a:xfrm>
            <a:custGeom>
              <a:avLst/>
              <a:gdLst>
                <a:gd name="T0" fmla="*/ 298 w 298"/>
                <a:gd name="T1" fmla="*/ 115 h 256"/>
                <a:gd name="T2" fmla="*/ 253 w 298"/>
                <a:gd name="T3" fmla="*/ 43 h 256"/>
                <a:gd name="T4" fmla="*/ 163 w 298"/>
                <a:gd name="T5" fmla="*/ 0 h 256"/>
                <a:gd name="T6" fmla="*/ 60 w 298"/>
                <a:gd name="T7" fmla="*/ 50 h 256"/>
                <a:gd name="T8" fmla="*/ 2 w 298"/>
                <a:gd name="T9" fmla="*/ 89 h 256"/>
                <a:gd name="T10" fmla="*/ 0 w 298"/>
                <a:gd name="T11" fmla="*/ 256 h 256"/>
                <a:gd name="T12" fmla="*/ 22 w 298"/>
                <a:gd name="T13" fmla="*/ 148 h 256"/>
                <a:gd name="T14" fmla="*/ 77 w 298"/>
                <a:gd name="T15" fmla="*/ 77 h 256"/>
                <a:gd name="T16" fmla="*/ 177 w 298"/>
                <a:gd name="T17" fmla="*/ 57 h 256"/>
                <a:gd name="T18" fmla="*/ 246 w 298"/>
                <a:gd name="T19" fmla="*/ 179 h 256"/>
                <a:gd name="T20" fmla="*/ 298 w 298"/>
                <a:gd name="T21" fmla="*/ 11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8" h="256">
                  <a:moveTo>
                    <a:pt x="298" y="115"/>
                  </a:moveTo>
                  <a:lnTo>
                    <a:pt x="253" y="43"/>
                  </a:lnTo>
                  <a:lnTo>
                    <a:pt x="163" y="0"/>
                  </a:lnTo>
                  <a:lnTo>
                    <a:pt x="60" y="50"/>
                  </a:lnTo>
                  <a:lnTo>
                    <a:pt x="2" y="89"/>
                  </a:lnTo>
                  <a:lnTo>
                    <a:pt x="0" y="256"/>
                  </a:lnTo>
                  <a:lnTo>
                    <a:pt x="22" y="148"/>
                  </a:lnTo>
                  <a:lnTo>
                    <a:pt x="77" y="77"/>
                  </a:lnTo>
                  <a:lnTo>
                    <a:pt x="177" y="57"/>
                  </a:lnTo>
                  <a:lnTo>
                    <a:pt x="246" y="179"/>
                  </a:lnTo>
                  <a:lnTo>
                    <a:pt x="298" y="11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9" name="Freeform 31"/>
            <p:cNvSpPr>
              <a:spLocks/>
            </p:cNvSpPr>
            <p:nvPr/>
          </p:nvSpPr>
          <p:spPr bwMode="auto">
            <a:xfrm>
              <a:off x="44450" y="302260"/>
              <a:ext cx="76200" cy="96520"/>
            </a:xfrm>
            <a:custGeom>
              <a:avLst/>
              <a:gdLst>
                <a:gd name="T0" fmla="*/ 241 w 241"/>
                <a:gd name="T1" fmla="*/ 35 h 305"/>
                <a:gd name="T2" fmla="*/ 181 w 241"/>
                <a:gd name="T3" fmla="*/ 0 h 305"/>
                <a:gd name="T4" fmla="*/ 96 w 241"/>
                <a:gd name="T5" fmla="*/ 11 h 305"/>
                <a:gd name="T6" fmla="*/ 33 w 241"/>
                <a:gd name="T7" fmla="*/ 105 h 305"/>
                <a:gd name="T8" fmla="*/ 0 w 241"/>
                <a:gd name="T9" fmla="*/ 169 h 305"/>
                <a:gd name="T10" fmla="*/ 55 w 241"/>
                <a:gd name="T11" fmla="*/ 305 h 305"/>
                <a:gd name="T12" fmla="*/ 36 w 241"/>
                <a:gd name="T13" fmla="*/ 205 h 305"/>
                <a:gd name="T14" fmla="*/ 55 w 241"/>
                <a:gd name="T15" fmla="*/ 119 h 305"/>
                <a:gd name="T16" fmla="*/ 126 w 241"/>
                <a:gd name="T17" fmla="*/ 50 h 305"/>
                <a:gd name="T18" fmla="*/ 222 w 241"/>
                <a:gd name="T19" fmla="*/ 112 h 305"/>
                <a:gd name="T20" fmla="*/ 241 w 241"/>
                <a:gd name="T21" fmla="*/ 3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1" h="305">
                  <a:moveTo>
                    <a:pt x="241" y="35"/>
                  </a:moveTo>
                  <a:lnTo>
                    <a:pt x="181" y="0"/>
                  </a:lnTo>
                  <a:lnTo>
                    <a:pt x="96" y="11"/>
                  </a:lnTo>
                  <a:lnTo>
                    <a:pt x="33" y="105"/>
                  </a:lnTo>
                  <a:lnTo>
                    <a:pt x="0" y="169"/>
                  </a:lnTo>
                  <a:lnTo>
                    <a:pt x="55" y="305"/>
                  </a:lnTo>
                  <a:lnTo>
                    <a:pt x="36" y="205"/>
                  </a:lnTo>
                  <a:lnTo>
                    <a:pt x="55" y="119"/>
                  </a:lnTo>
                  <a:lnTo>
                    <a:pt x="126" y="50"/>
                  </a:lnTo>
                  <a:lnTo>
                    <a:pt x="222" y="112"/>
                  </a:lnTo>
                  <a:lnTo>
                    <a:pt x="241" y="3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0" name="Freeform 32"/>
            <p:cNvSpPr>
              <a:spLocks/>
            </p:cNvSpPr>
            <p:nvPr/>
          </p:nvSpPr>
          <p:spPr bwMode="auto">
            <a:xfrm>
              <a:off x="223520" y="146685"/>
              <a:ext cx="41910" cy="26035"/>
            </a:xfrm>
            <a:custGeom>
              <a:avLst/>
              <a:gdLst>
                <a:gd name="T0" fmla="*/ 48 w 132"/>
                <a:gd name="T1" fmla="*/ 83 h 83"/>
                <a:gd name="T2" fmla="*/ 8 w 132"/>
                <a:gd name="T3" fmla="*/ 62 h 83"/>
                <a:gd name="T4" fmla="*/ 0 w 132"/>
                <a:gd name="T5" fmla="*/ 0 h 83"/>
                <a:gd name="T6" fmla="*/ 63 w 132"/>
                <a:gd name="T7" fmla="*/ 31 h 83"/>
                <a:gd name="T8" fmla="*/ 132 w 132"/>
                <a:gd name="T9" fmla="*/ 53 h 83"/>
                <a:gd name="T10" fmla="*/ 48 w 132"/>
                <a:gd name="T1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2" h="83">
                  <a:moveTo>
                    <a:pt x="48" y="83"/>
                  </a:moveTo>
                  <a:lnTo>
                    <a:pt x="8" y="62"/>
                  </a:lnTo>
                  <a:lnTo>
                    <a:pt x="0" y="0"/>
                  </a:lnTo>
                  <a:lnTo>
                    <a:pt x="63" y="31"/>
                  </a:lnTo>
                  <a:lnTo>
                    <a:pt x="132" y="53"/>
                  </a:lnTo>
                  <a:lnTo>
                    <a:pt x="48" y="83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1" name="Freeform 33"/>
            <p:cNvSpPr>
              <a:spLocks/>
            </p:cNvSpPr>
            <p:nvPr/>
          </p:nvSpPr>
          <p:spPr bwMode="auto">
            <a:xfrm>
              <a:off x="67945" y="344170"/>
              <a:ext cx="38735" cy="22860"/>
            </a:xfrm>
            <a:custGeom>
              <a:avLst/>
              <a:gdLst>
                <a:gd name="T0" fmla="*/ 67 w 122"/>
                <a:gd name="T1" fmla="*/ 67 h 72"/>
                <a:gd name="T2" fmla="*/ 29 w 122"/>
                <a:gd name="T3" fmla="*/ 72 h 72"/>
                <a:gd name="T4" fmla="*/ 0 w 122"/>
                <a:gd name="T5" fmla="*/ 26 h 72"/>
                <a:gd name="T6" fmla="*/ 62 w 122"/>
                <a:gd name="T7" fmla="*/ 17 h 72"/>
                <a:gd name="T8" fmla="*/ 122 w 122"/>
                <a:gd name="T9" fmla="*/ 0 h 72"/>
                <a:gd name="T10" fmla="*/ 67 w 122"/>
                <a:gd name="T11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72">
                  <a:moveTo>
                    <a:pt x="67" y="67"/>
                  </a:moveTo>
                  <a:lnTo>
                    <a:pt x="29" y="72"/>
                  </a:lnTo>
                  <a:lnTo>
                    <a:pt x="0" y="26"/>
                  </a:lnTo>
                  <a:lnTo>
                    <a:pt x="62" y="17"/>
                  </a:lnTo>
                  <a:lnTo>
                    <a:pt x="122" y="0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2" name="Freeform 34"/>
            <p:cNvSpPr>
              <a:spLocks/>
            </p:cNvSpPr>
            <p:nvPr/>
          </p:nvSpPr>
          <p:spPr bwMode="auto">
            <a:xfrm>
              <a:off x="216535" y="382270"/>
              <a:ext cx="154305" cy="111760"/>
            </a:xfrm>
            <a:custGeom>
              <a:avLst/>
              <a:gdLst>
                <a:gd name="T0" fmla="*/ 348 w 485"/>
                <a:gd name="T1" fmla="*/ 263 h 351"/>
                <a:gd name="T2" fmla="*/ 442 w 485"/>
                <a:gd name="T3" fmla="*/ 231 h 351"/>
                <a:gd name="T4" fmla="*/ 485 w 485"/>
                <a:gd name="T5" fmla="*/ 143 h 351"/>
                <a:gd name="T6" fmla="*/ 445 w 485"/>
                <a:gd name="T7" fmla="*/ 103 h 351"/>
                <a:gd name="T8" fmla="*/ 444 w 485"/>
                <a:gd name="T9" fmla="*/ 24 h 351"/>
                <a:gd name="T10" fmla="*/ 397 w 485"/>
                <a:gd name="T11" fmla="*/ 0 h 351"/>
                <a:gd name="T12" fmla="*/ 385 w 485"/>
                <a:gd name="T13" fmla="*/ 103 h 351"/>
                <a:gd name="T14" fmla="*/ 303 w 485"/>
                <a:gd name="T15" fmla="*/ 231 h 351"/>
                <a:gd name="T16" fmla="*/ 179 w 485"/>
                <a:gd name="T17" fmla="*/ 241 h 351"/>
                <a:gd name="T18" fmla="*/ 115 w 485"/>
                <a:gd name="T19" fmla="*/ 208 h 351"/>
                <a:gd name="T20" fmla="*/ 54 w 485"/>
                <a:gd name="T21" fmla="*/ 110 h 351"/>
                <a:gd name="T22" fmla="*/ 67 w 485"/>
                <a:gd name="T23" fmla="*/ 186 h 351"/>
                <a:gd name="T24" fmla="*/ 148 w 485"/>
                <a:gd name="T25" fmla="*/ 263 h 351"/>
                <a:gd name="T26" fmla="*/ 79 w 485"/>
                <a:gd name="T27" fmla="*/ 241 h 351"/>
                <a:gd name="T28" fmla="*/ 0 w 485"/>
                <a:gd name="T29" fmla="*/ 201 h 351"/>
                <a:gd name="T30" fmla="*/ 85 w 485"/>
                <a:gd name="T31" fmla="*/ 293 h 351"/>
                <a:gd name="T32" fmla="*/ 165 w 485"/>
                <a:gd name="T33" fmla="*/ 351 h 351"/>
                <a:gd name="T34" fmla="*/ 260 w 485"/>
                <a:gd name="T35" fmla="*/ 318 h 351"/>
                <a:gd name="T36" fmla="*/ 332 w 485"/>
                <a:gd name="T37" fmla="*/ 334 h 351"/>
                <a:gd name="T38" fmla="*/ 337 w 485"/>
                <a:gd name="T39" fmla="*/ 324 h 351"/>
                <a:gd name="T40" fmla="*/ 348 w 485"/>
                <a:gd name="T41" fmla="*/ 298 h 351"/>
                <a:gd name="T42" fmla="*/ 354 w 485"/>
                <a:gd name="T43" fmla="*/ 274 h 351"/>
                <a:gd name="T44" fmla="*/ 348 w 485"/>
                <a:gd name="T45" fmla="*/ 263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5" h="351">
                  <a:moveTo>
                    <a:pt x="348" y="263"/>
                  </a:moveTo>
                  <a:lnTo>
                    <a:pt x="442" y="231"/>
                  </a:lnTo>
                  <a:lnTo>
                    <a:pt x="485" y="143"/>
                  </a:lnTo>
                  <a:lnTo>
                    <a:pt x="445" y="103"/>
                  </a:lnTo>
                  <a:lnTo>
                    <a:pt x="444" y="24"/>
                  </a:lnTo>
                  <a:lnTo>
                    <a:pt x="397" y="0"/>
                  </a:lnTo>
                  <a:lnTo>
                    <a:pt x="385" y="103"/>
                  </a:lnTo>
                  <a:lnTo>
                    <a:pt x="303" y="231"/>
                  </a:lnTo>
                  <a:lnTo>
                    <a:pt x="179" y="241"/>
                  </a:lnTo>
                  <a:lnTo>
                    <a:pt x="115" y="208"/>
                  </a:lnTo>
                  <a:lnTo>
                    <a:pt x="54" y="110"/>
                  </a:lnTo>
                  <a:lnTo>
                    <a:pt x="67" y="186"/>
                  </a:lnTo>
                  <a:lnTo>
                    <a:pt x="148" y="263"/>
                  </a:lnTo>
                  <a:lnTo>
                    <a:pt x="79" y="241"/>
                  </a:lnTo>
                  <a:lnTo>
                    <a:pt x="0" y="201"/>
                  </a:lnTo>
                  <a:lnTo>
                    <a:pt x="85" y="293"/>
                  </a:lnTo>
                  <a:lnTo>
                    <a:pt x="165" y="351"/>
                  </a:lnTo>
                  <a:lnTo>
                    <a:pt x="260" y="318"/>
                  </a:lnTo>
                  <a:lnTo>
                    <a:pt x="332" y="334"/>
                  </a:lnTo>
                  <a:lnTo>
                    <a:pt x="337" y="324"/>
                  </a:lnTo>
                  <a:lnTo>
                    <a:pt x="348" y="298"/>
                  </a:lnTo>
                  <a:lnTo>
                    <a:pt x="354" y="274"/>
                  </a:lnTo>
                  <a:lnTo>
                    <a:pt x="348" y="263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3" name="Freeform 35"/>
            <p:cNvSpPr>
              <a:spLocks/>
            </p:cNvSpPr>
            <p:nvPr/>
          </p:nvSpPr>
          <p:spPr bwMode="auto">
            <a:xfrm>
              <a:off x="242570" y="405765"/>
              <a:ext cx="73660" cy="46990"/>
            </a:xfrm>
            <a:custGeom>
              <a:avLst/>
              <a:gdLst>
                <a:gd name="T0" fmla="*/ 234 w 234"/>
                <a:gd name="T1" fmla="*/ 93 h 146"/>
                <a:gd name="T2" fmla="*/ 158 w 234"/>
                <a:gd name="T3" fmla="*/ 146 h 146"/>
                <a:gd name="T4" fmla="*/ 62 w 234"/>
                <a:gd name="T5" fmla="*/ 119 h 146"/>
                <a:gd name="T6" fmla="*/ 10 w 234"/>
                <a:gd name="T7" fmla="*/ 82 h 146"/>
                <a:gd name="T8" fmla="*/ 0 w 234"/>
                <a:gd name="T9" fmla="*/ 0 h 146"/>
                <a:gd name="T10" fmla="*/ 41 w 234"/>
                <a:gd name="T11" fmla="*/ 60 h 146"/>
                <a:gd name="T12" fmla="*/ 162 w 234"/>
                <a:gd name="T13" fmla="*/ 119 h 146"/>
                <a:gd name="T14" fmla="*/ 234 w 234"/>
                <a:gd name="T15" fmla="*/ 9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4" h="146">
                  <a:moveTo>
                    <a:pt x="234" y="93"/>
                  </a:moveTo>
                  <a:lnTo>
                    <a:pt x="158" y="146"/>
                  </a:lnTo>
                  <a:lnTo>
                    <a:pt x="62" y="119"/>
                  </a:lnTo>
                  <a:lnTo>
                    <a:pt x="10" y="82"/>
                  </a:lnTo>
                  <a:lnTo>
                    <a:pt x="0" y="0"/>
                  </a:lnTo>
                  <a:lnTo>
                    <a:pt x="41" y="60"/>
                  </a:lnTo>
                  <a:lnTo>
                    <a:pt x="162" y="119"/>
                  </a:lnTo>
                  <a:lnTo>
                    <a:pt x="234" y="93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4" name="Freeform 36"/>
            <p:cNvSpPr>
              <a:spLocks/>
            </p:cNvSpPr>
            <p:nvPr/>
          </p:nvSpPr>
          <p:spPr bwMode="auto">
            <a:xfrm>
              <a:off x="256540" y="377825"/>
              <a:ext cx="67310" cy="55245"/>
            </a:xfrm>
            <a:custGeom>
              <a:avLst/>
              <a:gdLst>
                <a:gd name="T0" fmla="*/ 211 w 211"/>
                <a:gd name="T1" fmla="*/ 74 h 174"/>
                <a:gd name="T2" fmla="*/ 172 w 211"/>
                <a:gd name="T3" fmla="*/ 134 h 174"/>
                <a:gd name="T4" fmla="*/ 112 w 211"/>
                <a:gd name="T5" fmla="*/ 174 h 174"/>
                <a:gd name="T6" fmla="*/ 63 w 211"/>
                <a:gd name="T7" fmla="*/ 152 h 174"/>
                <a:gd name="T8" fmla="*/ 0 w 211"/>
                <a:gd name="T9" fmla="*/ 100 h 174"/>
                <a:gd name="T10" fmla="*/ 7 w 211"/>
                <a:gd name="T11" fmla="*/ 24 h 174"/>
                <a:gd name="T12" fmla="*/ 48 w 211"/>
                <a:gd name="T13" fmla="*/ 103 h 174"/>
                <a:gd name="T14" fmla="*/ 142 w 211"/>
                <a:gd name="T15" fmla="*/ 110 h 174"/>
                <a:gd name="T16" fmla="*/ 167 w 211"/>
                <a:gd name="T17" fmla="*/ 62 h 174"/>
                <a:gd name="T18" fmla="*/ 137 w 211"/>
                <a:gd name="T19" fmla="*/ 0 h 174"/>
                <a:gd name="T20" fmla="*/ 194 w 211"/>
                <a:gd name="T21" fmla="*/ 27 h 174"/>
                <a:gd name="T22" fmla="*/ 211 w 211"/>
                <a:gd name="T23" fmla="*/ 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74">
                  <a:moveTo>
                    <a:pt x="211" y="74"/>
                  </a:moveTo>
                  <a:lnTo>
                    <a:pt x="172" y="134"/>
                  </a:lnTo>
                  <a:lnTo>
                    <a:pt x="112" y="174"/>
                  </a:lnTo>
                  <a:lnTo>
                    <a:pt x="63" y="152"/>
                  </a:lnTo>
                  <a:lnTo>
                    <a:pt x="0" y="100"/>
                  </a:lnTo>
                  <a:lnTo>
                    <a:pt x="7" y="24"/>
                  </a:lnTo>
                  <a:lnTo>
                    <a:pt x="48" y="103"/>
                  </a:lnTo>
                  <a:lnTo>
                    <a:pt x="142" y="110"/>
                  </a:lnTo>
                  <a:lnTo>
                    <a:pt x="167" y="62"/>
                  </a:lnTo>
                  <a:lnTo>
                    <a:pt x="137" y="0"/>
                  </a:lnTo>
                  <a:lnTo>
                    <a:pt x="194" y="27"/>
                  </a:lnTo>
                  <a:lnTo>
                    <a:pt x="211" y="74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5" name="Freeform 37"/>
            <p:cNvSpPr>
              <a:spLocks/>
            </p:cNvSpPr>
            <p:nvPr/>
          </p:nvSpPr>
          <p:spPr bwMode="auto">
            <a:xfrm>
              <a:off x="248285" y="345440"/>
              <a:ext cx="88265" cy="50165"/>
            </a:xfrm>
            <a:custGeom>
              <a:avLst/>
              <a:gdLst>
                <a:gd name="T0" fmla="*/ 256 w 278"/>
                <a:gd name="T1" fmla="*/ 159 h 159"/>
                <a:gd name="T2" fmla="*/ 218 w 278"/>
                <a:gd name="T3" fmla="*/ 71 h 159"/>
                <a:gd name="T4" fmla="*/ 127 w 278"/>
                <a:gd name="T5" fmla="*/ 56 h 159"/>
                <a:gd name="T6" fmla="*/ 64 w 278"/>
                <a:gd name="T7" fmla="*/ 64 h 159"/>
                <a:gd name="T8" fmla="*/ 0 w 278"/>
                <a:gd name="T9" fmla="*/ 92 h 159"/>
                <a:gd name="T10" fmla="*/ 27 w 278"/>
                <a:gd name="T11" fmla="*/ 37 h 159"/>
                <a:gd name="T12" fmla="*/ 74 w 278"/>
                <a:gd name="T13" fmla="*/ 0 h 159"/>
                <a:gd name="T14" fmla="*/ 179 w 278"/>
                <a:gd name="T15" fmla="*/ 13 h 159"/>
                <a:gd name="T16" fmla="*/ 222 w 278"/>
                <a:gd name="T17" fmla="*/ 23 h 159"/>
                <a:gd name="T18" fmla="*/ 278 w 278"/>
                <a:gd name="T19" fmla="*/ 71 h 159"/>
                <a:gd name="T20" fmla="*/ 256 w 278"/>
                <a:gd name="T21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8" h="159">
                  <a:moveTo>
                    <a:pt x="256" y="159"/>
                  </a:moveTo>
                  <a:lnTo>
                    <a:pt x="218" y="71"/>
                  </a:lnTo>
                  <a:lnTo>
                    <a:pt x="127" y="56"/>
                  </a:lnTo>
                  <a:lnTo>
                    <a:pt x="64" y="64"/>
                  </a:lnTo>
                  <a:lnTo>
                    <a:pt x="0" y="92"/>
                  </a:lnTo>
                  <a:lnTo>
                    <a:pt x="27" y="37"/>
                  </a:lnTo>
                  <a:lnTo>
                    <a:pt x="74" y="0"/>
                  </a:lnTo>
                  <a:lnTo>
                    <a:pt x="179" y="13"/>
                  </a:lnTo>
                  <a:lnTo>
                    <a:pt x="222" y="23"/>
                  </a:lnTo>
                  <a:lnTo>
                    <a:pt x="278" y="71"/>
                  </a:lnTo>
                  <a:lnTo>
                    <a:pt x="256" y="15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6" name="Freeform 38"/>
            <p:cNvSpPr>
              <a:spLocks/>
            </p:cNvSpPr>
            <p:nvPr/>
          </p:nvSpPr>
          <p:spPr bwMode="auto">
            <a:xfrm>
              <a:off x="196850" y="322580"/>
              <a:ext cx="45720" cy="114935"/>
            </a:xfrm>
            <a:custGeom>
              <a:avLst/>
              <a:gdLst>
                <a:gd name="T0" fmla="*/ 109 w 145"/>
                <a:gd name="T1" fmla="*/ 274 h 362"/>
                <a:gd name="T2" fmla="*/ 116 w 145"/>
                <a:gd name="T3" fmla="*/ 198 h 362"/>
                <a:gd name="T4" fmla="*/ 145 w 145"/>
                <a:gd name="T5" fmla="*/ 76 h 362"/>
                <a:gd name="T6" fmla="*/ 102 w 145"/>
                <a:gd name="T7" fmla="*/ 124 h 362"/>
                <a:gd name="T8" fmla="*/ 55 w 145"/>
                <a:gd name="T9" fmla="*/ 219 h 362"/>
                <a:gd name="T10" fmla="*/ 50 w 145"/>
                <a:gd name="T11" fmla="*/ 148 h 362"/>
                <a:gd name="T12" fmla="*/ 93 w 145"/>
                <a:gd name="T13" fmla="*/ 60 h 362"/>
                <a:gd name="T14" fmla="*/ 112 w 145"/>
                <a:gd name="T15" fmla="*/ 21 h 362"/>
                <a:gd name="T16" fmla="*/ 73 w 145"/>
                <a:gd name="T17" fmla="*/ 0 h 362"/>
                <a:gd name="T18" fmla="*/ 6 w 145"/>
                <a:gd name="T19" fmla="*/ 136 h 362"/>
                <a:gd name="T20" fmla="*/ 0 w 145"/>
                <a:gd name="T21" fmla="*/ 231 h 362"/>
                <a:gd name="T22" fmla="*/ 33 w 145"/>
                <a:gd name="T23" fmla="*/ 307 h 362"/>
                <a:gd name="T24" fmla="*/ 145 w 145"/>
                <a:gd name="T25" fmla="*/ 362 h 362"/>
                <a:gd name="T26" fmla="*/ 109 w 145"/>
                <a:gd name="T27" fmla="*/ 274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362">
                  <a:moveTo>
                    <a:pt x="109" y="274"/>
                  </a:moveTo>
                  <a:lnTo>
                    <a:pt x="116" y="198"/>
                  </a:lnTo>
                  <a:lnTo>
                    <a:pt x="145" y="76"/>
                  </a:lnTo>
                  <a:lnTo>
                    <a:pt x="102" y="124"/>
                  </a:lnTo>
                  <a:lnTo>
                    <a:pt x="55" y="219"/>
                  </a:lnTo>
                  <a:lnTo>
                    <a:pt x="50" y="148"/>
                  </a:lnTo>
                  <a:lnTo>
                    <a:pt x="93" y="60"/>
                  </a:lnTo>
                  <a:lnTo>
                    <a:pt x="112" y="21"/>
                  </a:lnTo>
                  <a:lnTo>
                    <a:pt x="73" y="0"/>
                  </a:lnTo>
                  <a:lnTo>
                    <a:pt x="6" y="136"/>
                  </a:lnTo>
                  <a:lnTo>
                    <a:pt x="0" y="231"/>
                  </a:lnTo>
                  <a:lnTo>
                    <a:pt x="33" y="307"/>
                  </a:lnTo>
                  <a:lnTo>
                    <a:pt x="145" y="362"/>
                  </a:lnTo>
                  <a:lnTo>
                    <a:pt x="109" y="274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7" name="Freeform 39"/>
            <p:cNvSpPr>
              <a:spLocks/>
            </p:cNvSpPr>
            <p:nvPr/>
          </p:nvSpPr>
          <p:spPr bwMode="auto">
            <a:xfrm>
              <a:off x="459740" y="347345"/>
              <a:ext cx="75565" cy="39370"/>
            </a:xfrm>
            <a:custGeom>
              <a:avLst/>
              <a:gdLst>
                <a:gd name="T0" fmla="*/ 0 w 237"/>
                <a:gd name="T1" fmla="*/ 124 h 124"/>
                <a:gd name="T2" fmla="*/ 82 w 237"/>
                <a:gd name="T3" fmla="*/ 97 h 124"/>
                <a:gd name="T4" fmla="*/ 194 w 237"/>
                <a:gd name="T5" fmla="*/ 111 h 124"/>
                <a:gd name="T6" fmla="*/ 237 w 237"/>
                <a:gd name="T7" fmla="*/ 23 h 124"/>
                <a:gd name="T8" fmla="*/ 89 w 237"/>
                <a:gd name="T9" fmla="*/ 0 h 124"/>
                <a:gd name="T10" fmla="*/ 14 w 237"/>
                <a:gd name="T11" fmla="*/ 73 h 124"/>
                <a:gd name="T12" fmla="*/ 0 w 237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7" h="124">
                  <a:moveTo>
                    <a:pt x="0" y="124"/>
                  </a:moveTo>
                  <a:lnTo>
                    <a:pt x="82" y="97"/>
                  </a:lnTo>
                  <a:lnTo>
                    <a:pt x="194" y="111"/>
                  </a:lnTo>
                  <a:lnTo>
                    <a:pt x="237" y="23"/>
                  </a:lnTo>
                  <a:lnTo>
                    <a:pt x="89" y="0"/>
                  </a:lnTo>
                  <a:lnTo>
                    <a:pt x="14" y="73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8" name="Freeform 40"/>
            <p:cNvSpPr>
              <a:spLocks/>
            </p:cNvSpPr>
            <p:nvPr/>
          </p:nvSpPr>
          <p:spPr bwMode="auto">
            <a:xfrm>
              <a:off x="393065" y="322580"/>
              <a:ext cx="52705" cy="59055"/>
            </a:xfrm>
            <a:custGeom>
              <a:avLst/>
              <a:gdLst>
                <a:gd name="T0" fmla="*/ 166 w 166"/>
                <a:gd name="T1" fmla="*/ 170 h 186"/>
                <a:gd name="T2" fmla="*/ 128 w 166"/>
                <a:gd name="T3" fmla="*/ 103 h 186"/>
                <a:gd name="T4" fmla="*/ 58 w 166"/>
                <a:gd name="T5" fmla="*/ 67 h 186"/>
                <a:gd name="T6" fmla="*/ 0 w 166"/>
                <a:gd name="T7" fmla="*/ 0 h 186"/>
                <a:gd name="T8" fmla="*/ 25 w 166"/>
                <a:gd name="T9" fmla="*/ 151 h 186"/>
                <a:gd name="T10" fmla="*/ 97 w 166"/>
                <a:gd name="T11" fmla="*/ 186 h 186"/>
                <a:gd name="T12" fmla="*/ 166 w 166"/>
                <a:gd name="T13" fmla="*/ 17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186">
                  <a:moveTo>
                    <a:pt x="166" y="170"/>
                  </a:moveTo>
                  <a:lnTo>
                    <a:pt x="128" y="103"/>
                  </a:lnTo>
                  <a:lnTo>
                    <a:pt x="58" y="67"/>
                  </a:lnTo>
                  <a:lnTo>
                    <a:pt x="0" y="0"/>
                  </a:lnTo>
                  <a:lnTo>
                    <a:pt x="25" y="151"/>
                  </a:lnTo>
                  <a:lnTo>
                    <a:pt x="97" y="186"/>
                  </a:lnTo>
                  <a:lnTo>
                    <a:pt x="166" y="170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9" name="Freeform 41"/>
            <p:cNvSpPr>
              <a:spLocks/>
            </p:cNvSpPr>
            <p:nvPr/>
          </p:nvSpPr>
          <p:spPr bwMode="auto">
            <a:xfrm>
              <a:off x="243205" y="271780"/>
              <a:ext cx="128270" cy="55245"/>
            </a:xfrm>
            <a:custGeom>
              <a:avLst/>
              <a:gdLst>
                <a:gd name="T0" fmla="*/ 403 w 403"/>
                <a:gd name="T1" fmla="*/ 137 h 174"/>
                <a:gd name="T2" fmla="*/ 233 w 403"/>
                <a:gd name="T3" fmla="*/ 36 h 174"/>
                <a:gd name="T4" fmla="*/ 142 w 403"/>
                <a:gd name="T5" fmla="*/ 0 h 174"/>
                <a:gd name="T6" fmla="*/ 0 w 403"/>
                <a:gd name="T7" fmla="*/ 48 h 174"/>
                <a:gd name="T8" fmla="*/ 113 w 403"/>
                <a:gd name="T9" fmla="*/ 143 h 174"/>
                <a:gd name="T10" fmla="*/ 237 w 403"/>
                <a:gd name="T11" fmla="*/ 174 h 174"/>
                <a:gd name="T12" fmla="*/ 403 w 403"/>
                <a:gd name="T13" fmla="*/ 13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3" h="174">
                  <a:moveTo>
                    <a:pt x="403" y="137"/>
                  </a:moveTo>
                  <a:lnTo>
                    <a:pt x="233" y="36"/>
                  </a:lnTo>
                  <a:lnTo>
                    <a:pt x="142" y="0"/>
                  </a:lnTo>
                  <a:lnTo>
                    <a:pt x="0" y="48"/>
                  </a:lnTo>
                  <a:lnTo>
                    <a:pt x="113" y="143"/>
                  </a:lnTo>
                  <a:lnTo>
                    <a:pt x="237" y="174"/>
                  </a:lnTo>
                  <a:lnTo>
                    <a:pt x="403" y="137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0" name="Freeform 42"/>
            <p:cNvSpPr>
              <a:spLocks/>
            </p:cNvSpPr>
            <p:nvPr/>
          </p:nvSpPr>
          <p:spPr bwMode="auto">
            <a:xfrm>
              <a:off x="182880" y="487045"/>
              <a:ext cx="81915" cy="68580"/>
            </a:xfrm>
            <a:custGeom>
              <a:avLst/>
              <a:gdLst>
                <a:gd name="T0" fmla="*/ 258 w 258"/>
                <a:gd name="T1" fmla="*/ 150 h 215"/>
                <a:gd name="T2" fmla="*/ 170 w 258"/>
                <a:gd name="T3" fmla="*/ 107 h 215"/>
                <a:gd name="T4" fmla="*/ 63 w 258"/>
                <a:gd name="T5" fmla="*/ 0 h 215"/>
                <a:gd name="T6" fmla="*/ 7 w 258"/>
                <a:gd name="T7" fmla="*/ 117 h 215"/>
                <a:gd name="T8" fmla="*/ 0 w 258"/>
                <a:gd name="T9" fmla="*/ 191 h 215"/>
                <a:gd name="T10" fmla="*/ 70 w 258"/>
                <a:gd name="T11" fmla="*/ 207 h 215"/>
                <a:gd name="T12" fmla="*/ 148 w 258"/>
                <a:gd name="T13" fmla="*/ 215 h 215"/>
                <a:gd name="T14" fmla="*/ 151 w 258"/>
                <a:gd name="T15" fmla="*/ 212 h 215"/>
                <a:gd name="T16" fmla="*/ 163 w 258"/>
                <a:gd name="T17" fmla="*/ 205 h 215"/>
                <a:gd name="T18" fmla="*/ 178 w 258"/>
                <a:gd name="T19" fmla="*/ 196 h 215"/>
                <a:gd name="T20" fmla="*/ 197 w 258"/>
                <a:gd name="T21" fmla="*/ 184 h 215"/>
                <a:gd name="T22" fmla="*/ 218 w 258"/>
                <a:gd name="T23" fmla="*/ 172 h 215"/>
                <a:gd name="T24" fmla="*/ 235 w 258"/>
                <a:gd name="T25" fmla="*/ 162 h 215"/>
                <a:gd name="T26" fmla="*/ 249 w 258"/>
                <a:gd name="T27" fmla="*/ 153 h 215"/>
                <a:gd name="T28" fmla="*/ 258 w 258"/>
                <a:gd name="T29" fmla="*/ 15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8" h="215">
                  <a:moveTo>
                    <a:pt x="258" y="150"/>
                  </a:moveTo>
                  <a:lnTo>
                    <a:pt x="170" y="107"/>
                  </a:lnTo>
                  <a:lnTo>
                    <a:pt x="63" y="0"/>
                  </a:lnTo>
                  <a:lnTo>
                    <a:pt x="7" y="117"/>
                  </a:lnTo>
                  <a:lnTo>
                    <a:pt x="0" y="191"/>
                  </a:lnTo>
                  <a:lnTo>
                    <a:pt x="70" y="207"/>
                  </a:lnTo>
                  <a:lnTo>
                    <a:pt x="148" y="215"/>
                  </a:lnTo>
                  <a:lnTo>
                    <a:pt x="151" y="212"/>
                  </a:lnTo>
                  <a:lnTo>
                    <a:pt x="163" y="205"/>
                  </a:lnTo>
                  <a:lnTo>
                    <a:pt x="178" y="196"/>
                  </a:lnTo>
                  <a:lnTo>
                    <a:pt x="197" y="184"/>
                  </a:lnTo>
                  <a:lnTo>
                    <a:pt x="218" y="172"/>
                  </a:lnTo>
                  <a:lnTo>
                    <a:pt x="235" y="162"/>
                  </a:lnTo>
                  <a:lnTo>
                    <a:pt x="249" y="153"/>
                  </a:lnTo>
                  <a:lnTo>
                    <a:pt x="258" y="15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1" name="Freeform 43"/>
            <p:cNvSpPr>
              <a:spLocks/>
            </p:cNvSpPr>
            <p:nvPr/>
          </p:nvSpPr>
          <p:spPr bwMode="auto">
            <a:xfrm>
              <a:off x="334645" y="516255"/>
              <a:ext cx="137795" cy="52705"/>
            </a:xfrm>
            <a:custGeom>
              <a:avLst/>
              <a:gdLst>
                <a:gd name="T0" fmla="*/ 433 w 434"/>
                <a:gd name="T1" fmla="*/ 2 h 165"/>
                <a:gd name="T2" fmla="*/ 295 w 434"/>
                <a:gd name="T3" fmla="*/ 160 h 165"/>
                <a:gd name="T4" fmla="*/ 206 w 434"/>
                <a:gd name="T5" fmla="*/ 165 h 165"/>
                <a:gd name="T6" fmla="*/ 137 w 434"/>
                <a:gd name="T7" fmla="*/ 162 h 165"/>
                <a:gd name="T8" fmla="*/ 0 w 434"/>
                <a:gd name="T9" fmla="*/ 95 h 165"/>
                <a:gd name="T10" fmla="*/ 94 w 434"/>
                <a:gd name="T11" fmla="*/ 43 h 165"/>
                <a:gd name="T12" fmla="*/ 294 w 434"/>
                <a:gd name="T13" fmla="*/ 22 h 165"/>
                <a:gd name="T14" fmla="*/ 300 w 434"/>
                <a:gd name="T15" fmla="*/ 21 h 165"/>
                <a:gd name="T16" fmla="*/ 319 w 434"/>
                <a:gd name="T17" fmla="*/ 17 h 165"/>
                <a:gd name="T18" fmla="*/ 343 w 434"/>
                <a:gd name="T19" fmla="*/ 14 h 165"/>
                <a:gd name="T20" fmla="*/ 373 w 434"/>
                <a:gd name="T21" fmla="*/ 8 h 165"/>
                <a:gd name="T22" fmla="*/ 400 w 434"/>
                <a:gd name="T23" fmla="*/ 5 h 165"/>
                <a:gd name="T24" fmla="*/ 421 w 434"/>
                <a:gd name="T25" fmla="*/ 2 h 165"/>
                <a:gd name="T26" fmla="*/ 434 w 434"/>
                <a:gd name="T27" fmla="*/ 0 h 165"/>
                <a:gd name="T28" fmla="*/ 433 w 434"/>
                <a:gd name="T29" fmla="*/ 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4" h="165">
                  <a:moveTo>
                    <a:pt x="433" y="2"/>
                  </a:moveTo>
                  <a:lnTo>
                    <a:pt x="295" y="160"/>
                  </a:lnTo>
                  <a:lnTo>
                    <a:pt x="206" y="165"/>
                  </a:lnTo>
                  <a:lnTo>
                    <a:pt x="137" y="162"/>
                  </a:lnTo>
                  <a:lnTo>
                    <a:pt x="0" y="95"/>
                  </a:lnTo>
                  <a:lnTo>
                    <a:pt x="94" y="43"/>
                  </a:lnTo>
                  <a:lnTo>
                    <a:pt x="294" y="22"/>
                  </a:lnTo>
                  <a:lnTo>
                    <a:pt x="300" y="21"/>
                  </a:lnTo>
                  <a:lnTo>
                    <a:pt x="319" y="17"/>
                  </a:lnTo>
                  <a:lnTo>
                    <a:pt x="343" y="14"/>
                  </a:lnTo>
                  <a:lnTo>
                    <a:pt x="373" y="8"/>
                  </a:lnTo>
                  <a:lnTo>
                    <a:pt x="400" y="5"/>
                  </a:lnTo>
                  <a:lnTo>
                    <a:pt x="421" y="2"/>
                  </a:lnTo>
                  <a:lnTo>
                    <a:pt x="434" y="0"/>
                  </a:lnTo>
                  <a:lnTo>
                    <a:pt x="433" y="2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2" name="Freeform 44"/>
            <p:cNvSpPr>
              <a:spLocks/>
            </p:cNvSpPr>
            <p:nvPr/>
          </p:nvSpPr>
          <p:spPr bwMode="auto">
            <a:xfrm>
              <a:off x="323850" y="63500"/>
              <a:ext cx="80010" cy="146050"/>
            </a:xfrm>
            <a:custGeom>
              <a:avLst/>
              <a:gdLst>
                <a:gd name="T0" fmla="*/ 253 w 253"/>
                <a:gd name="T1" fmla="*/ 400 h 460"/>
                <a:gd name="T2" fmla="*/ 241 w 253"/>
                <a:gd name="T3" fmla="*/ 284 h 460"/>
                <a:gd name="T4" fmla="*/ 234 w 253"/>
                <a:gd name="T5" fmla="*/ 174 h 460"/>
                <a:gd name="T6" fmla="*/ 145 w 253"/>
                <a:gd name="T7" fmla="*/ 110 h 460"/>
                <a:gd name="T8" fmla="*/ 57 w 253"/>
                <a:gd name="T9" fmla="*/ 67 h 460"/>
                <a:gd name="T10" fmla="*/ 0 w 253"/>
                <a:gd name="T11" fmla="*/ 0 h 460"/>
                <a:gd name="T12" fmla="*/ 31 w 253"/>
                <a:gd name="T13" fmla="*/ 183 h 460"/>
                <a:gd name="T14" fmla="*/ 163 w 253"/>
                <a:gd name="T15" fmla="*/ 338 h 460"/>
                <a:gd name="T16" fmla="*/ 194 w 253"/>
                <a:gd name="T17" fmla="*/ 460 h 460"/>
                <a:gd name="T18" fmla="*/ 253 w 253"/>
                <a:gd name="T19" fmla="*/ 40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460">
                  <a:moveTo>
                    <a:pt x="253" y="400"/>
                  </a:moveTo>
                  <a:lnTo>
                    <a:pt x="241" y="284"/>
                  </a:lnTo>
                  <a:lnTo>
                    <a:pt x="234" y="174"/>
                  </a:lnTo>
                  <a:lnTo>
                    <a:pt x="145" y="110"/>
                  </a:lnTo>
                  <a:lnTo>
                    <a:pt x="57" y="67"/>
                  </a:lnTo>
                  <a:lnTo>
                    <a:pt x="0" y="0"/>
                  </a:lnTo>
                  <a:lnTo>
                    <a:pt x="31" y="183"/>
                  </a:lnTo>
                  <a:lnTo>
                    <a:pt x="163" y="338"/>
                  </a:lnTo>
                  <a:lnTo>
                    <a:pt x="194" y="460"/>
                  </a:lnTo>
                  <a:lnTo>
                    <a:pt x="253" y="40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3" name="Freeform 45"/>
            <p:cNvSpPr>
              <a:spLocks/>
            </p:cNvSpPr>
            <p:nvPr/>
          </p:nvSpPr>
          <p:spPr bwMode="auto">
            <a:xfrm>
              <a:off x="357505" y="439420"/>
              <a:ext cx="100965" cy="45085"/>
            </a:xfrm>
            <a:custGeom>
              <a:avLst/>
              <a:gdLst>
                <a:gd name="T0" fmla="*/ 318 w 318"/>
                <a:gd name="T1" fmla="*/ 29 h 141"/>
                <a:gd name="T2" fmla="*/ 266 w 318"/>
                <a:gd name="T3" fmla="*/ 133 h 141"/>
                <a:gd name="T4" fmla="*/ 204 w 318"/>
                <a:gd name="T5" fmla="*/ 141 h 141"/>
                <a:gd name="T6" fmla="*/ 103 w 318"/>
                <a:gd name="T7" fmla="*/ 141 h 141"/>
                <a:gd name="T8" fmla="*/ 0 w 318"/>
                <a:gd name="T9" fmla="*/ 91 h 141"/>
                <a:gd name="T10" fmla="*/ 74 w 318"/>
                <a:gd name="T11" fmla="*/ 0 h 141"/>
                <a:gd name="T12" fmla="*/ 185 w 318"/>
                <a:gd name="T13" fmla="*/ 34 h 141"/>
                <a:gd name="T14" fmla="*/ 318 w 318"/>
                <a:gd name="T15" fmla="*/ 2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8" h="141">
                  <a:moveTo>
                    <a:pt x="318" y="29"/>
                  </a:moveTo>
                  <a:lnTo>
                    <a:pt x="266" y="133"/>
                  </a:lnTo>
                  <a:lnTo>
                    <a:pt x="204" y="141"/>
                  </a:lnTo>
                  <a:lnTo>
                    <a:pt x="103" y="141"/>
                  </a:lnTo>
                  <a:lnTo>
                    <a:pt x="0" y="91"/>
                  </a:lnTo>
                  <a:lnTo>
                    <a:pt x="74" y="0"/>
                  </a:lnTo>
                  <a:lnTo>
                    <a:pt x="185" y="34"/>
                  </a:lnTo>
                  <a:lnTo>
                    <a:pt x="318" y="29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4" name="Freeform 46"/>
            <p:cNvSpPr>
              <a:spLocks/>
            </p:cNvSpPr>
            <p:nvPr/>
          </p:nvSpPr>
          <p:spPr bwMode="auto">
            <a:xfrm>
              <a:off x="160020" y="243840"/>
              <a:ext cx="69215" cy="88265"/>
            </a:xfrm>
            <a:custGeom>
              <a:avLst/>
              <a:gdLst>
                <a:gd name="T0" fmla="*/ 214 w 218"/>
                <a:gd name="T1" fmla="*/ 153 h 277"/>
                <a:gd name="T2" fmla="*/ 218 w 218"/>
                <a:gd name="T3" fmla="*/ 65 h 277"/>
                <a:gd name="T4" fmla="*/ 146 w 218"/>
                <a:gd name="T5" fmla="*/ 31 h 277"/>
                <a:gd name="T6" fmla="*/ 77 w 218"/>
                <a:gd name="T7" fmla="*/ 27 h 277"/>
                <a:gd name="T8" fmla="*/ 22 w 218"/>
                <a:gd name="T9" fmla="*/ 0 h 277"/>
                <a:gd name="T10" fmla="*/ 3 w 218"/>
                <a:gd name="T11" fmla="*/ 100 h 277"/>
                <a:gd name="T12" fmla="*/ 0 w 218"/>
                <a:gd name="T13" fmla="*/ 186 h 277"/>
                <a:gd name="T14" fmla="*/ 104 w 218"/>
                <a:gd name="T15" fmla="*/ 277 h 277"/>
                <a:gd name="T16" fmla="*/ 153 w 218"/>
                <a:gd name="T17" fmla="*/ 241 h 277"/>
                <a:gd name="T18" fmla="*/ 156 w 218"/>
                <a:gd name="T19" fmla="*/ 237 h 277"/>
                <a:gd name="T20" fmla="*/ 165 w 218"/>
                <a:gd name="T21" fmla="*/ 227 h 277"/>
                <a:gd name="T22" fmla="*/ 175 w 218"/>
                <a:gd name="T23" fmla="*/ 212 h 277"/>
                <a:gd name="T24" fmla="*/ 189 w 218"/>
                <a:gd name="T25" fmla="*/ 196 h 277"/>
                <a:gd name="T26" fmla="*/ 201 w 218"/>
                <a:gd name="T27" fmla="*/ 179 h 277"/>
                <a:gd name="T28" fmla="*/ 209 w 218"/>
                <a:gd name="T29" fmla="*/ 165 h 277"/>
                <a:gd name="T30" fmla="*/ 214 w 218"/>
                <a:gd name="T31" fmla="*/ 156 h 277"/>
                <a:gd name="T32" fmla="*/ 214 w 218"/>
                <a:gd name="T33" fmla="*/ 153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8" h="277">
                  <a:moveTo>
                    <a:pt x="214" y="153"/>
                  </a:moveTo>
                  <a:lnTo>
                    <a:pt x="218" y="65"/>
                  </a:lnTo>
                  <a:lnTo>
                    <a:pt x="146" y="31"/>
                  </a:lnTo>
                  <a:lnTo>
                    <a:pt x="77" y="27"/>
                  </a:lnTo>
                  <a:lnTo>
                    <a:pt x="22" y="0"/>
                  </a:lnTo>
                  <a:lnTo>
                    <a:pt x="3" y="100"/>
                  </a:lnTo>
                  <a:lnTo>
                    <a:pt x="0" y="186"/>
                  </a:lnTo>
                  <a:lnTo>
                    <a:pt x="104" y="277"/>
                  </a:lnTo>
                  <a:lnTo>
                    <a:pt x="153" y="241"/>
                  </a:lnTo>
                  <a:lnTo>
                    <a:pt x="156" y="237"/>
                  </a:lnTo>
                  <a:lnTo>
                    <a:pt x="165" y="227"/>
                  </a:lnTo>
                  <a:lnTo>
                    <a:pt x="175" y="212"/>
                  </a:lnTo>
                  <a:lnTo>
                    <a:pt x="189" y="196"/>
                  </a:lnTo>
                  <a:lnTo>
                    <a:pt x="201" y="179"/>
                  </a:lnTo>
                  <a:lnTo>
                    <a:pt x="209" y="165"/>
                  </a:lnTo>
                  <a:lnTo>
                    <a:pt x="214" y="156"/>
                  </a:lnTo>
                  <a:lnTo>
                    <a:pt x="214" y="153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5" name="Freeform 47"/>
            <p:cNvSpPr>
              <a:spLocks/>
            </p:cNvSpPr>
            <p:nvPr/>
          </p:nvSpPr>
          <p:spPr bwMode="auto">
            <a:xfrm>
              <a:off x="167005" y="635000"/>
              <a:ext cx="137160" cy="53975"/>
            </a:xfrm>
            <a:custGeom>
              <a:avLst/>
              <a:gdLst>
                <a:gd name="T0" fmla="*/ 431 w 431"/>
                <a:gd name="T1" fmla="*/ 0 h 169"/>
                <a:gd name="T2" fmla="*/ 342 w 431"/>
                <a:gd name="T3" fmla="*/ 164 h 169"/>
                <a:gd name="T4" fmla="*/ 211 w 431"/>
                <a:gd name="T5" fmla="*/ 169 h 169"/>
                <a:gd name="T6" fmla="*/ 134 w 431"/>
                <a:gd name="T7" fmla="*/ 141 h 169"/>
                <a:gd name="T8" fmla="*/ 0 w 431"/>
                <a:gd name="T9" fmla="*/ 153 h 169"/>
                <a:gd name="T10" fmla="*/ 27 w 431"/>
                <a:gd name="T11" fmla="*/ 98 h 169"/>
                <a:gd name="T12" fmla="*/ 149 w 431"/>
                <a:gd name="T13" fmla="*/ 69 h 169"/>
                <a:gd name="T14" fmla="*/ 254 w 431"/>
                <a:gd name="T15" fmla="*/ 81 h 169"/>
                <a:gd name="T16" fmla="*/ 316 w 431"/>
                <a:gd name="T17" fmla="*/ 33 h 169"/>
                <a:gd name="T18" fmla="*/ 431 w 431"/>
                <a:gd name="T1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1" h="169">
                  <a:moveTo>
                    <a:pt x="431" y="0"/>
                  </a:moveTo>
                  <a:lnTo>
                    <a:pt x="342" y="164"/>
                  </a:lnTo>
                  <a:lnTo>
                    <a:pt x="211" y="169"/>
                  </a:lnTo>
                  <a:lnTo>
                    <a:pt x="134" y="141"/>
                  </a:lnTo>
                  <a:lnTo>
                    <a:pt x="0" y="153"/>
                  </a:lnTo>
                  <a:lnTo>
                    <a:pt x="27" y="98"/>
                  </a:lnTo>
                  <a:lnTo>
                    <a:pt x="149" y="69"/>
                  </a:lnTo>
                  <a:lnTo>
                    <a:pt x="254" y="81"/>
                  </a:lnTo>
                  <a:lnTo>
                    <a:pt x="316" y="33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6" name="Freeform 48"/>
            <p:cNvSpPr>
              <a:spLocks/>
            </p:cNvSpPr>
            <p:nvPr/>
          </p:nvSpPr>
          <p:spPr bwMode="auto">
            <a:xfrm>
              <a:off x="0" y="425450"/>
              <a:ext cx="143510" cy="68580"/>
            </a:xfrm>
            <a:custGeom>
              <a:avLst/>
              <a:gdLst>
                <a:gd name="T0" fmla="*/ 452 w 452"/>
                <a:gd name="T1" fmla="*/ 131 h 215"/>
                <a:gd name="T2" fmla="*/ 302 w 452"/>
                <a:gd name="T3" fmla="*/ 215 h 215"/>
                <a:gd name="T4" fmla="*/ 194 w 452"/>
                <a:gd name="T5" fmla="*/ 193 h 215"/>
                <a:gd name="T6" fmla="*/ 101 w 452"/>
                <a:gd name="T7" fmla="*/ 138 h 215"/>
                <a:gd name="T8" fmla="*/ 89 w 452"/>
                <a:gd name="T9" fmla="*/ 83 h 215"/>
                <a:gd name="T10" fmla="*/ 0 w 452"/>
                <a:gd name="T11" fmla="*/ 0 h 215"/>
                <a:gd name="T12" fmla="*/ 156 w 452"/>
                <a:gd name="T13" fmla="*/ 65 h 215"/>
                <a:gd name="T14" fmla="*/ 249 w 452"/>
                <a:gd name="T15" fmla="*/ 120 h 215"/>
                <a:gd name="T16" fmla="*/ 356 w 452"/>
                <a:gd name="T17" fmla="*/ 124 h 215"/>
                <a:gd name="T18" fmla="*/ 452 w 452"/>
                <a:gd name="T19" fmla="*/ 131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2" h="215">
                  <a:moveTo>
                    <a:pt x="452" y="131"/>
                  </a:moveTo>
                  <a:lnTo>
                    <a:pt x="302" y="215"/>
                  </a:lnTo>
                  <a:lnTo>
                    <a:pt x="194" y="193"/>
                  </a:lnTo>
                  <a:lnTo>
                    <a:pt x="101" y="138"/>
                  </a:lnTo>
                  <a:lnTo>
                    <a:pt x="89" y="83"/>
                  </a:lnTo>
                  <a:lnTo>
                    <a:pt x="0" y="0"/>
                  </a:lnTo>
                  <a:lnTo>
                    <a:pt x="156" y="65"/>
                  </a:lnTo>
                  <a:lnTo>
                    <a:pt x="249" y="120"/>
                  </a:lnTo>
                  <a:lnTo>
                    <a:pt x="356" y="124"/>
                  </a:lnTo>
                  <a:lnTo>
                    <a:pt x="452" y="131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7" name="Freeform 49"/>
            <p:cNvSpPr>
              <a:spLocks/>
            </p:cNvSpPr>
            <p:nvPr/>
          </p:nvSpPr>
          <p:spPr bwMode="auto">
            <a:xfrm>
              <a:off x="321310" y="587375"/>
              <a:ext cx="131445" cy="45085"/>
            </a:xfrm>
            <a:custGeom>
              <a:avLst/>
              <a:gdLst>
                <a:gd name="T0" fmla="*/ 415 w 415"/>
                <a:gd name="T1" fmla="*/ 24 h 141"/>
                <a:gd name="T2" fmla="*/ 272 w 415"/>
                <a:gd name="T3" fmla="*/ 72 h 141"/>
                <a:gd name="T4" fmla="*/ 169 w 415"/>
                <a:gd name="T5" fmla="*/ 141 h 141"/>
                <a:gd name="T6" fmla="*/ 97 w 415"/>
                <a:gd name="T7" fmla="*/ 126 h 141"/>
                <a:gd name="T8" fmla="*/ 0 w 415"/>
                <a:gd name="T9" fmla="*/ 77 h 141"/>
                <a:gd name="T10" fmla="*/ 43 w 415"/>
                <a:gd name="T11" fmla="*/ 50 h 141"/>
                <a:gd name="T12" fmla="*/ 231 w 415"/>
                <a:gd name="T13" fmla="*/ 33 h 141"/>
                <a:gd name="T14" fmla="*/ 306 w 415"/>
                <a:gd name="T15" fmla="*/ 0 h 141"/>
                <a:gd name="T16" fmla="*/ 415 w 415"/>
                <a:gd name="T17" fmla="*/ 24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5" h="141">
                  <a:moveTo>
                    <a:pt x="415" y="24"/>
                  </a:moveTo>
                  <a:lnTo>
                    <a:pt x="272" y="72"/>
                  </a:lnTo>
                  <a:lnTo>
                    <a:pt x="169" y="141"/>
                  </a:lnTo>
                  <a:lnTo>
                    <a:pt x="97" y="126"/>
                  </a:lnTo>
                  <a:lnTo>
                    <a:pt x="0" y="77"/>
                  </a:lnTo>
                  <a:lnTo>
                    <a:pt x="43" y="50"/>
                  </a:lnTo>
                  <a:lnTo>
                    <a:pt x="231" y="33"/>
                  </a:lnTo>
                  <a:lnTo>
                    <a:pt x="306" y="0"/>
                  </a:lnTo>
                  <a:lnTo>
                    <a:pt x="415" y="24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8" name="Freeform 50"/>
            <p:cNvSpPr>
              <a:spLocks/>
            </p:cNvSpPr>
            <p:nvPr/>
          </p:nvSpPr>
          <p:spPr bwMode="auto">
            <a:xfrm>
              <a:off x="289560" y="0"/>
              <a:ext cx="165735" cy="155575"/>
            </a:xfrm>
            <a:custGeom>
              <a:avLst/>
              <a:gdLst>
                <a:gd name="T0" fmla="*/ 87 w 520"/>
                <a:gd name="T1" fmla="*/ 359 h 489"/>
                <a:gd name="T2" fmla="*/ 135 w 520"/>
                <a:gd name="T3" fmla="*/ 422 h 489"/>
                <a:gd name="T4" fmla="*/ 192 w 520"/>
                <a:gd name="T5" fmla="*/ 469 h 489"/>
                <a:gd name="T6" fmla="*/ 271 w 520"/>
                <a:gd name="T7" fmla="*/ 489 h 489"/>
                <a:gd name="T8" fmla="*/ 376 w 520"/>
                <a:gd name="T9" fmla="*/ 479 h 489"/>
                <a:gd name="T10" fmla="*/ 402 w 520"/>
                <a:gd name="T11" fmla="*/ 405 h 489"/>
                <a:gd name="T12" fmla="*/ 453 w 520"/>
                <a:gd name="T13" fmla="*/ 360 h 489"/>
                <a:gd name="T14" fmla="*/ 520 w 520"/>
                <a:gd name="T15" fmla="*/ 303 h 489"/>
                <a:gd name="T16" fmla="*/ 471 w 520"/>
                <a:gd name="T17" fmla="*/ 241 h 489"/>
                <a:gd name="T18" fmla="*/ 483 w 520"/>
                <a:gd name="T19" fmla="*/ 197 h 489"/>
                <a:gd name="T20" fmla="*/ 484 w 520"/>
                <a:gd name="T21" fmla="*/ 71 h 489"/>
                <a:gd name="T22" fmla="*/ 366 w 520"/>
                <a:gd name="T23" fmla="*/ 71 h 489"/>
                <a:gd name="T24" fmla="*/ 285 w 520"/>
                <a:gd name="T25" fmla="*/ 31 h 489"/>
                <a:gd name="T26" fmla="*/ 242 w 520"/>
                <a:gd name="T27" fmla="*/ 0 h 489"/>
                <a:gd name="T28" fmla="*/ 202 w 520"/>
                <a:gd name="T29" fmla="*/ 60 h 489"/>
                <a:gd name="T30" fmla="*/ 134 w 520"/>
                <a:gd name="T31" fmla="*/ 57 h 489"/>
                <a:gd name="T32" fmla="*/ 63 w 520"/>
                <a:gd name="T33" fmla="*/ 60 h 489"/>
                <a:gd name="T34" fmla="*/ 0 w 520"/>
                <a:gd name="T35" fmla="*/ 169 h 489"/>
                <a:gd name="T36" fmla="*/ 25 w 520"/>
                <a:gd name="T37" fmla="*/ 240 h 489"/>
                <a:gd name="T38" fmla="*/ 1 w 520"/>
                <a:gd name="T39" fmla="*/ 288 h 489"/>
                <a:gd name="T40" fmla="*/ 87 w 520"/>
                <a:gd name="T41" fmla="*/ 359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20" h="489">
                  <a:moveTo>
                    <a:pt x="87" y="359"/>
                  </a:moveTo>
                  <a:lnTo>
                    <a:pt x="135" y="422"/>
                  </a:lnTo>
                  <a:lnTo>
                    <a:pt x="192" y="469"/>
                  </a:lnTo>
                  <a:lnTo>
                    <a:pt x="271" y="489"/>
                  </a:lnTo>
                  <a:lnTo>
                    <a:pt x="376" y="479"/>
                  </a:lnTo>
                  <a:lnTo>
                    <a:pt x="402" y="405"/>
                  </a:lnTo>
                  <a:lnTo>
                    <a:pt x="453" y="360"/>
                  </a:lnTo>
                  <a:lnTo>
                    <a:pt x="520" y="303"/>
                  </a:lnTo>
                  <a:lnTo>
                    <a:pt x="471" y="241"/>
                  </a:lnTo>
                  <a:lnTo>
                    <a:pt x="483" y="197"/>
                  </a:lnTo>
                  <a:lnTo>
                    <a:pt x="484" y="71"/>
                  </a:lnTo>
                  <a:lnTo>
                    <a:pt x="366" y="71"/>
                  </a:lnTo>
                  <a:lnTo>
                    <a:pt x="285" y="31"/>
                  </a:lnTo>
                  <a:lnTo>
                    <a:pt x="242" y="0"/>
                  </a:lnTo>
                  <a:lnTo>
                    <a:pt x="202" y="60"/>
                  </a:lnTo>
                  <a:lnTo>
                    <a:pt x="134" y="57"/>
                  </a:lnTo>
                  <a:lnTo>
                    <a:pt x="63" y="60"/>
                  </a:lnTo>
                  <a:lnTo>
                    <a:pt x="0" y="169"/>
                  </a:lnTo>
                  <a:lnTo>
                    <a:pt x="25" y="240"/>
                  </a:lnTo>
                  <a:lnTo>
                    <a:pt x="1" y="288"/>
                  </a:lnTo>
                  <a:lnTo>
                    <a:pt x="87" y="359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9" name="Freeform 51"/>
            <p:cNvSpPr>
              <a:spLocks/>
            </p:cNvSpPr>
            <p:nvPr/>
          </p:nvSpPr>
          <p:spPr bwMode="auto">
            <a:xfrm>
              <a:off x="344170" y="56515"/>
              <a:ext cx="104775" cy="98425"/>
            </a:xfrm>
            <a:custGeom>
              <a:avLst/>
              <a:gdLst>
                <a:gd name="T0" fmla="*/ 180 w 330"/>
                <a:gd name="T1" fmla="*/ 310 h 310"/>
                <a:gd name="T2" fmla="*/ 87 w 330"/>
                <a:gd name="T3" fmla="*/ 294 h 310"/>
                <a:gd name="T4" fmla="*/ 15 w 330"/>
                <a:gd name="T5" fmla="*/ 260 h 310"/>
                <a:gd name="T6" fmla="*/ 5 w 330"/>
                <a:gd name="T7" fmla="*/ 246 h 310"/>
                <a:gd name="T8" fmla="*/ 0 w 330"/>
                <a:gd name="T9" fmla="*/ 212 h 310"/>
                <a:gd name="T10" fmla="*/ 67 w 330"/>
                <a:gd name="T11" fmla="*/ 215 h 310"/>
                <a:gd name="T12" fmla="*/ 206 w 330"/>
                <a:gd name="T13" fmla="*/ 175 h 310"/>
                <a:gd name="T14" fmla="*/ 273 w 330"/>
                <a:gd name="T15" fmla="*/ 198 h 310"/>
                <a:gd name="T16" fmla="*/ 228 w 330"/>
                <a:gd name="T17" fmla="*/ 87 h 310"/>
                <a:gd name="T18" fmla="*/ 271 w 330"/>
                <a:gd name="T19" fmla="*/ 0 h 310"/>
                <a:gd name="T20" fmla="*/ 330 w 330"/>
                <a:gd name="T21" fmla="*/ 167 h 310"/>
                <a:gd name="T22" fmla="*/ 290 w 330"/>
                <a:gd name="T23" fmla="*/ 246 h 310"/>
                <a:gd name="T24" fmla="*/ 238 w 330"/>
                <a:gd name="T25" fmla="*/ 310 h 310"/>
                <a:gd name="T26" fmla="*/ 180 w 330"/>
                <a:gd name="T27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0" h="310">
                  <a:moveTo>
                    <a:pt x="180" y="310"/>
                  </a:moveTo>
                  <a:lnTo>
                    <a:pt x="87" y="294"/>
                  </a:lnTo>
                  <a:lnTo>
                    <a:pt x="15" y="260"/>
                  </a:lnTo>
                  <a:lnTo>
                    <a:pt x="5" y="246"/>
                  </a:lnTo>
                  <a:lnTo>
                    <a:pt x="0" y="212"/>
                  </a:lnTo>
                  <a:lnTo>
                    <a:pt x="67" y="215"/>
                  </a:lnTo>
                  <a:lnTo>
                    <a:pt x="206" y="175"/>
                  </a:lnTo>
                  <a:lnTo>
                    <a:pt x="273" y="198"/>
                  </a:lnTo>
                  <a:lnTo>
                    <a:pt x="228" y="87"/>
                  </a:lnTo>
                  <a:lnTo>
                    <a:pt x="271" y="0"/>
                  </a:lnTo>
                  <a:lnTo>
                    <a:pt x="330" y="167"/>
                  </a:lnTo>
                  <a:lnTo>
                    <a:pt x="290" y="246"/>
                  </a:lnTo>
                  <a:lnTo>
                    <a:pt x="238" y="310"/>
                  </a:lnTo>
                  <a:lnTo>
                    <a:pt x="180" y="310"/>
                  </a:lnTo>
                  <a:close/>
                </a:path>
              </a:pathLst>
            </a:custGeom>
            <a:solidFill>
              <a:srgbClr val="D8A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0" name="Freeform 52"/>
            <p:cNvSpPr>
              <a:spLocks/>
            </p:cNvSpPr>
            <p:nvPr/>
          </p:nvSpPr>
          <p:spPr bwMode="auto">
            <a:xfrm>
              <a:off x="361315" y="60960"/>
              <a:ext cx="45085" cy="41275"/>
            </a:xfrm>
            <a:custGeom>
              <a:avLst/>
              <a:gdLst>
                <a:gd name="T0" fmla="*/ 142 w 142"/>
                <a:gd name="T1" fmla="*/ 78 h 131"/>
                <a:gd name="T2" fmla="*/ 87 w 142"/>
                <a:gd name="T3" fmla="*/ 131 h 131"/>
                <a:gd name="T4" fmla="*/ 32 w 142"/>
                <a:gd name="T5" fmla="*/ 104 h 131"/>
                <a:gd name="T6" fmla="*/ 0 w 142"/>
                <a:gd name="T7" fmla="*/ 68 h 131"/>
                <a:gd name="T8" fmla="*/ 3 w 142"/>
                <a:gd name="T9" fmla="*/ 0 h 131"/>
                <a:gd name="T10" fmla="*/ 82 w 142"/>
                <a:gd name="T11" fmla="*/ 59 h 131"/>
                <a:gd name="T12" fmla="*/ 142 w 142"/>
                <a:gd name="T13" fmla="*/ 78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131">
                  <a:moveTo>
                    <a:pt x="142" y="78"/>
                  </a:moveTo>
                  <a:lnTo>
                    <a:pt x="87" y="131"/>
                  </a:lnTo>
                  <a:lnTo>
                    <a:pt x="32" y="104"/>
                  </a:lnTo>
                  <a:lnTo>
                    <a:pt x="0" y="68"/>
                  </a:lnTo>
                  <a:lnTo>
                    <a:pt x="3" y="0"/>
                  </a:lnTo>
                  <a:lnTo>
                    <a:pt x="82" y="59"/>
                  </a:lnTo>
                  <a:lnTo>
                    <a:pt x="142" y="78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1" name="Freeform 53"/>
            <p:cNvSpPr>
              <a:spLocks/>
            </p:cNvSpPr>
            <p:nvPr/>
          </p:nvSpPr>
          <p:spPr bwMode="auto">
            <a:xfrm>
              <a:off x="321945" y="15240"/>
              <a:ext cx="91440" cy="89535"/>
            </a:xfrm>
            <a:custGeom>
              <a:avLst/>
              <a:gdLst>
                <a:gd name="T0" fmla="*/ 129 w 289"/>
                <a:gd name="T1" fmla="*/ 281 h 281"/>
                <a:gd name="T2" fmla="*/ 65 w 289"/>
                <a:gd name="T3" fmla="*/ 192 h 281"/>
                <a:gd name="T4" fmla="*/ 0 w 289"/>
                <a:gd name="T5" fmla="*/ 161 h 281"/>
                <a:gd name="T6" fmla="*/ 83 w 289"/>
                <a:gd name="T7" fmla="*/ 73 h 281"/>
                <a:gd name="T8" fmla="*/ 117 w 289"/>
                <a:gd name="T9" fmla="*/ 0 h 281"/>
                <a:gd name="T10" fmla="*/ 205 w 289"/>
                <a:gd name="T11" fmla="*/ 43 h 281"/>
                <a:gd name="T12" fmla="*/ 289 w 289"/>
                <a:gd name="T13" fmla="*/ 54 h 281"/>
                <a:gd name="T14" fmla="*/ 261 w 289"/>
                <a:gd name="T15" fmla="*/ 111 h 281"/>
                <a:gd name="T16" fmla="*/ 162 w 289"/>
                <a:gd name="T17" fmla="*/ 71 h 281"/>
                <a:gd name="T18" fmla="*/ 107 w 289"/>
                <a:gd name="T19" fmla="*/ 83 h 281"/>
                <a:gd name="T20" fmla="*/ 76 w 289"/>
                <a:gd name="T21" fmla="*/ 147 h 281"/>
                <a:gd name="T22" fmla="*/ 115 w 289"/>
                <a:gd name="T23" fmla="*/ 226 h 281"/>
                <a:gd name="T24" fmla="*/ 129 w 289"/>
                <a:gd name="T25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9" h="281">
                  <a:moveTo>
                    <a:pt x="129" y="281"/>
                  </a:moveTo>
                  <a:lnTo>
                    <a:pt x="65" y="192"/>
                  </a:lnTo>
                  <a:lnTo>
                    <a:pt x="0" y="161"/>
                  </a:lnTo>
                  <a:lnTo>
                    <a:pt x="83" y="73"/>
                  </a:lnTo>
                  <a:lnTo>
                    <a:pt x="117" y="0"/>
                  </a:lnTo>
                  <a:lnTo>
                    <a:pt x="205" y="43"/>
                  </a:lnTo>
                  <a:lnTo>
                    <a:pt x="289" y="54"/>
                  </a:lnTo>
                  <a:lnTo>
                    <a:pt x="261" y="111"/>
                  </a:lnTo>
                  <a:lnTo>
                    <a:pt x="162" y="71"/>
                  </a:lnTo>
                  <a:lnTo>
                    <a:pt x="107" y="83"/>
                  </a:lnTo>
                  <a:lnTo>
                    <a:pt x="76" y="147"/>
                  </a:lnTo>
                  <a:lnTo>
                    <a:pt x="115" y="226"/>
                  </a:lnTo>
                  <a:lnTo>
                    <a:pt x="129" y="281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2" name="Freeform 54"/>
            <p:cNvSpPr>
              <a:spLocks/>
            </p:cNvSpPr>
            <p:nvPr/>
          </p:nvSpPr>
          <p:spPr bwMode="auto">
            <a:xfrm>
              <a:off x="400050" y="36195"/>
              <a:ext cx="27940" cy="37465"/>
            </a:xfrm>
            <a:custGeom>
              <a:avLst/>
              <a:gdLst>
                <a:gd name="T0" fmla="*/ 48 w 88"/>
                <a:gd name="T1" fmla="*/ 119 h 119"/>
                <a:gd name="T2" fmla="*/ 57 w 88"/>
                <a:gd name="T3" fmla="*/ 64 h 119"/>
                <a:gd name="T4" fmla="*/ 88 w 88"/>
                <a:gd name="T5" fmla="*/ 0 h 119"/>
                <a:gd name="T6" fmla="*/ 15 w 88"/>
                <a:gd name="T7" fmla="*/ 45 h 119"/>
                <a:gd name="T8" fmla="*/ 0 w 88"/>
                <a:gd name="T9" fmla="*/ 96 h 119"/>
                <a:gd name="T10" fmla="*/ 48 w 88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119">
                  <a:moveTo>
                    <a:pt x="48" y="119"/>
                  </a:moveTo>
                  <a:lnTo>
                    <a:pt x="57" y="64"/>
                  </a:lnTo>
                  <a:lnTo>
                    <a:pt x="88" y="0"/>
                  </a:lnTo>
                  <a:lnTo>
                    <a:pt x="15" y="45"/>
                  </a:lnTo>
                  <a:lnTo>
                    <a:pt x="0" y="96"/>
                  </a:lnTo>
                  <a:lnTo>
                    <a:pt x="48" y="119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3" name="Freeform 55"/>
            <p:cNvSpPr>
              <a:spLocks/>
            </p:cNvSpPr>
            <p:nvPr/>
          </p:nvSpPr>
          <p:spPr bwMode="auto">
            <a:xfrm>
              <a:off x="292735" y="34290"/>
              <a:ext cx="45085" cy="83185"/>
            </a:xfrm>
            <a:custGeom>
              <a:avLst/>
              <a:gdLst>
                <a:gd name="T0" fmla="*/ 141 w 141"/>
                <a:gd name="T1" fmla="*/ 262 h 262"/>
                <a:gd name="T2" fmla="*/ 84 w 141"/>
                <a:gd name="T3" fmla="*/ 234 h 262"/>
                <a:gd name="T4" fmla="*/ 0 w 141"/>
                <a:gd name="T5" fmla="*/ 222 h 262"/>
                <a:gd name="T6" fmla="*/ 27 w 141"/>
                <a:gd name="T7" fmla="*/ 148 h 262"/>
                <a:gd name="T8" fmla="*/ 7 w 141"/>
                <a:gd name="T9" fmla="*/ 67 h 262"/>
                <a:gd name="T10" fmla="*/ 108 w 141"/>
                <a:gd name="T11" fmla="*/ 0 h 262"/>
                <a:gd name="T12" fmla="*/ 52 w 141"/>
                <a:gd name="T13" fmla="*/ 119 h 262"/>
                <a:gd name="T14" fmla="*/ 57 w 141"/>
                <a:gd name="T15" fmla="*/ 191 h 262"/>
                <a:gd name="T16" fmla="*/ 141 w 141"/>
                <a:gd name="T17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" h="262">
                  <a:moveTo>
                    <a:pt x="141" y="262"/>
                  </a:moveTo>
                  <a:lnTo>
                    <a:pt x="84" y="234"/>
                  </a:lnTo>
                  <a:lnTo>
                    <a:pt x="0" y="222"/>
                  </a:lnTo>
                  <a:lnTo>
                    <a:pt x="27" y="148"/>
                  </a:lnTo>
                  <a:lnTo>
                    <a:pt x="7" y="67"/>
                  </a:lnTo>
                  <a:lnTo>
                    <a:pt x="108" y="0"/>
                  </a:lnTo>
                  <a:lnTo>
                    <a:pt x="52" y="119"/>
                  </a:lnTo>
                  <a:lnTo>
                    <a:pt x="57" y="191"/>
                  </a:lnTo>
                  <a:lnTo>
                    <a:pt x="141" y="262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4" name="Freeform 56"/>
            <p:cNvSpPr>
              <a:spLocks/>
            </p:cNvSpPr>
            <p:nvPr/>
          </p:nvSpPr>
          <p:spPr bwMode="auto">
            <a:xfrm>
              <a:off x="375285" y="499110"/>
              <a:ext cx="192405" cy="306070"/>
            </a:xfrm>
            <a:custGeom>
              <a:avLst/>
              <a:gdLst>
                <a:gd name="T0" fmla="*/ 0 w 606"/>
                <a:gd name="T1" fmla="*/ 911 h 963"/>
                <a:gd name="T2" fmla="*/ 109 w 606"/>
                <a:gd name="T3" fmla="*/ 532 h 963"/>
                <a:gd name="T4" fmla="*/ 348 w 606"/>
                <a:gd name="T5" fmla="*/ 244 h 963"/>
                <a:gd name="T6" fmla="*/ 284 w 606"/>
                <a:gd name="T7" fmla="*/ 270 h 963"/>
                <a:gd name="T8" fmla="*/ 193 w 606"/>
                <a:gd name="T9" fmla="*/ 258 h 963"/>
                <a:gd name="T10" fmla="*/ 104 w 606"/>
                <a:gd name="T11" fmla="*/ 101 h 963"/>
                <a:gd name="T12" fmla="*/ 336 w 606"/>
                <a:gd name="T13" fmla="*/ 115 h 963"/>
                <a:gd name="T14" fmla="*/ 270 w 606"/>
                <a:gd name="T15" fmla="*/ 0 h 963"/>
                <a:gd name="T16" fmla="*/ 387 w 606"/>
                <a:gd name="T17" fmla="*/ 36 h 963"/>
                <a:gd name="T18" fmla="*/ 490 w 606"/>
                <a:gd name="T19" fmla="*/ 207 h 963"/>
                <a:gd name="T20" fmla="*/ 594 w 606"/>
                <a:gd name="T21" fmla="*/ 310 h 963"/>
                <a:gd name="T22" fmla="*/ 606 w 606"/>
                <a:gd name="T23" fmla="*/ 493 h 963"/>
                <a:gd name="T24" fmla="*/ 413 w 606"/>
                <a:gd name="T25" fmla="*/ 441 h 963"/>
                <a:gd name="T26" fmla="*/ 348 w 606"/>
                <a:gd name="T27" fmla="*/ 336 h 963"/>
                <a:gd name="T28" fmla="*/ 219 w 606"/>
                <a:gd name="T29" fmla="*/ 441 h 963"/>
                <a:gd name="T30" fmla="*/ 129 w 606"/>
                <a:gd name="T31" fmla="*/ 572 h 963"/>
                <a:gd name="T32" fmla="*/ 38 w 606"/>
                <a:gd name="T33" fmla="*/ 963 h 963"/>
                <a:gd name="T34" fmla="*/ 33 w 606"/>
                <a:gd name="T35" fmla="*/ 956 h 963"/>
                <a:gd name="T36" fmla="*/ 19 w 606"/>
                <a:gd name="T37" fmla="*/ 942 h 963"/>
                <a:gd name="T38" fmla="*/ 6 w 606"/>
                <a:gd name="T39" fmla="*/ 925 h 963"/>
                <a:gd name="T40" fmla="*/ 0 w 606"/>
                <a:gd name="T41" fmla="*/ 911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963">
                  <a:moveTo>
                    <a:pt x="0" y="911"/>
                  </a:moveTo>
                  <a:lnTo>
                    <a:pt x="109" y="532"/>
                  </a:lnTo>
                  <a:lnTo>
                    <a:pt x="348" y="244"/>
                  </a:lnTo>
                  <a:lnTo>
                    <a:pt x="284" y="270"/>
                  </a:lnTo>
                  <a:lnTo>
                    <a:pt x="193" y="258"/>
                  </a:lnTo>
                  <a:lnTo>
                    <a:pt x="104" y="101"/>
                  </a:lnTo>
                  <a:lnTo>
                    <a:pt x="336" y="115"/>
                  </a:lnTo>
                  <a:lnTo>
                    <a:pt x="270" y="0"/>
                  </a:lnTo>
                  <a:lnTo>
                    <a:pt x="387" y="36"/>
                  </a:lnTo>
                  <a:lnTo>
                    <a:pt x="490" y="207"/>
                  </a:lnTo>
                  <a:lnTo>
                    <a:pt x="594" y="310"/>
                  </a:lnTo>
                  <a:lnTo>
                    <a:pt x="606" y="493"/>
                  </a:lnTo>
                  <a:lnTo>
                    <a:pt x="413" y="441"/>
                  </a:lnTo>
                  <a:lnTo>
                    <a:pt x="348" y="336"/>
                  </a:lnTo>
                  <a:lnTo>
                    <a:pt x="219" y="441"/>
                  </a:lnTo>
                  <a:lnTo>
                    <a:pt x="129" y="572"/>
                  </a:lnTo>
                  <a:lnTo>
                    <a:pt x="38" y="963"/>
                  </a:lnTo>
                  <a:lnTo>
                    <a:pt x="33" y="956"/>
                  </a:lnTo>
                  <a:lnTo>
                    <a:pt x="19" y="942"/>
                  </a:lnTo>
                  <a:lnTo>
                    <a:pt x="6" y="925"/>
                  </a:lnTo>
                  <a:lnTo>
                    <a:pt x="0" y="911"/>
                  </a:lnTo>
                  <a:close/>
                </a:path>
              </a:pathLst>
            </a:custGeom>
            <a:solidFill>
              <a:srgbClr val="00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5" name="Freeform 57"/>
            <p:cNvSpPr>
              <a:spLocks/>
            </p:cNvSpPr>
            <p:nvPr/>
          </p:nvSpPr>
          <p:spPr bwMode="auto">
            <a:xfrm>
              <a:off x="482600" y="462280"/>
              <a:ext cx="125730" cy="140970"/>
            </a:xfrm>
            <a:custGeom>
              <a:avLst/>
              <a:gdLst>
                <a:gd name="T0" fmla="*/ 2 w 397"/>
                <a:gd name="T1" fmla="*/ 317 h 445"/>
                <a:gd name="T2" fmla="*/ 92 w 397"/>
                <a:gd name="T3" fmla="*/ 404 h 445"/>
                <a:gd name="T4" fmla="*/ 174 w 397"/>
                <a:gd name="T5" fmla="*/ 445 h 445"/>
                <a:gd name="T6" fmla="*/ 287 w 397"/>
                <a:gd name="T7" fmla="*/ 390 h 445"/>
                <a:gd name="T8" fmla="*/ 356 w 397"/>
                <a:gd name="T9" fmla="*/ 366 h 445"/>
                <a:gd name="T10" fmla="*/ 315 w 397"/>
                <a:gd name="T11" fmla="*/ 328 h 445"/>
                <a:gd name="T12" fmla="*/ 380 w 397"/>
                <a:gd name="T13" fmla="*/ 310 h 445"/>
                <a:gd name="T14" fmla="*/ 397 w 397"/>
                <a:gd name="T15" fmla="*/ 250 h 445"/>
                <a:gd name="T16" fmla="*/ 377 w 397"/>
                <a:gd name="T17" fmla="*/ 173 h 445"/>
                <a:gd name="T18" fmla="*/ 392 w 397"/>
                <a:gd name="T19" fmla="*/ 124 h 445"/>
                <a:gd name="T20" fmla="*/ 303 w 397"/>
                <a:gd name="T21" fmla="*/ 73 h 445"/>
                <a:gd name="T22" fmla="*/ 287 w 397"/>
                <a:gd name="T23" fmla="*/ 5 h 445"/>
                <a:gd name="T24" fmla="*/ 167 w 397"/>
                <a:gd name="T25" fmla="*/ 30 h 445"/>
                <a:gd name="T26" fmla="*/ 107 w 397"/>
                <a:gd name="T27" fmla="*/ 0 h 445"/>
                <a:gd name="T28" fmla="*/ 95 w 397"/>
                <a:gd name="T29" fmla="*/ 36 h 445"/>
                <a:gd name="T30" fmla="*/ 26 w 397"/>
                <a:gd name="T31" fmla="*/ 152 h 445"/>
                <a:gd name="T32" fmla="*/ 0 w 397"/>
                <a:gd name="T33" fmla="*/ 266 h 445"/>
                <a:gd name="T34" fmla="*/ 2 w 397"/>
                <a:gd name="T35" fmla="*/ 317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7" h="445">
                  <a:moveTo>
                    <a:pt x="2" y="317"/>
                  </a:moveTo>
                  <a:lnTo>
                    <a:pt x="92" y="404"/>
                  </a:lnTo>
                  <a:lnTo>
                    <a:pt x="174" y="445"/>
                  </a:lnTo>
                  <a:lnTo>
                    <a:pt x="287" y="390"/>
                  </a:lnTo>
                  <a:lnTo>
                    <a:pt x="356" y="366"/>
                  </a:lnTo>
                  <a:lnTo>
                    <a:pt x="315" y="328"/>
                  </a:lnTo>
                  <a:lnTo>
                    <a:pt x="380" y="310"/>
                  </a:lnTo>
                  <a:lnTo>
                    <a:pt x="397" y="250"/>
                  </a:lnTo>
                  <a:lnTo>
                    <a:pt x="377" y="173"/>
                  </a:lnTo>
                  <a:lnTo>
                    <a:pt x="392" y="124"/>
                  </a:lnTo>
                  <a:lnTo>
                    <a:pt x="303" y="73"/>
                  </a:lnTo>
                  <a:lnTo>
                    <a:pt x="287" y="5"/>
                  </a:lnTo>
                  <a:lnTo>
                    <a:pt x="167" y="30"/>
                  </a:lnTo>
                  <a:lnTo>
                    <a:pt x="107" y="0"/>
                  </a:lnTo>
                  <a:lnTo>
                    <a:pt x="95" y="36"/>
                  </a:lnTo>
                  <a:lnTo>
                    <a:pt x="26" y="152"/>
                  </a:lnTo>
                  <a:lnTo>
                    <a:pt x="0" y="266"/>
                  </a:lnTo>
                  <a:lnTo>
                    <a:pt x="2" y="317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6" name="Freeform 58"/>
            <p:cNvSpPr>
              <a:spLocks/>
            </p:cNvSpPr>
            <p:nvPr/>
          </p:nvSpPr>
          <p:spPr bwMode="auto">
            <a:xfrm>
              <a:off x="495300" y="501015"/>
              <a:ext cx="98425" cy="100330"/>
            </a:xfrm>
            <a:custGeom>
              <a:avLst/>
              <a:gdLst>
                <a:gd name="T0" fmla="*/ 22 w 309"/>
                <a:gd name="T1" fmla="*/ 215 h 315"/>
                <a:gd name="T2" fmla="*/ 89 w 309"/>
                <a:gd name="T3" fmla="*/ 293 h 315"/>
                <a:gd name="T4" fmla="*/ 153 w 309"/>
                <a:gd name="T5" fmla="*/ 315 h 315"/>
                <a:gd name="T6" fmla="*/ 239 w 309"/>
                <a:gd name="T7" fmla="*/ 289 h 315"/>
                <a:gd name="T8" fmla="*/ 256 w 309"/>
                <a:gd name="T9" fmla="*/ 231 h 315"/>
                <a:gd name="T10" fmla="*/ 309 w 309"/>
                <a:gd name="T11" fmla="*/ 231 h 315"/>
                <a:gd name="T12" fmla="*/ 156 w 309"/>
                <a:gd name="T13" fmla="*/ 156 h 315"/>
                <a:gd name="T14" fmla="*/ 106 w 309"/>
                <a:gd name="T15" fmla="*/ 89 h 315"/>
                <a:gd name="T16" fmla="*/ 123 w 309"/>
                <a:gd name="T17" fmla="*/ 0 h 315"/>
                <a:gd name="T18" fmla="*/ 53 w 309"/>
                <a:gd name="T19" fmla="*/ 88 h 315"/>
                <a:gd name="T20" fmla="*/ 0 w 309"/>
                <a:gd name="T21" fmla="*/ 181 h 315"/>
                <a:gd name="T22" fmla="*/ 22 w 309"/>
                <a:gd name="T23" fmla="*/ 215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9" h="315">
                  <a:moveTo>
                    <a:pt x="22" y="215"/>
                  </a:moveTo>
                  <a:lnTo>
                    <a:pt x="89" y="293"/>
                  </a:lnTo>
                  <a:lnTo>
                    <a:pt x="153" y="315"/>
                  </a:lnTo>
                  <a:lnTo>
                    <a:pt x="239" y="289"/>
                  </a:lnTo>
                  <a:lnTo>
                    <a:pt x="256" y="231"/>
                  </a:lnTo>
                  <a:lnTo>
                    <a:pt x="309" y="231"/>
                  </a:lnTo>
                  <a:lnTo>
                    <a:pt x="156" y="156"/>
                  </a:lnTo>
                  <a:lnTo>
                    <a:pt x="106" y="89"/>
                  </a:lnTo>
                  <a:lnTo>
                    <a:pt x="123" y="0"/>
                  </a:lnTo>
                  <a:lnTo>
                    <a:pt x="53" y="88"/>
                  </a:lnTo>
                  <a:lnTo>
                    <a:pt x="0" y="181"/>
                  </a:lnTo>
                  <a:lnTo>
                    <a:pt x="22" y="215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7" name="Freeform 59"/>
            <p:cNvSpPr>
              <a:spLocks/>
            </p:cNvSpPr>
            <p:nvPr/>
          </p:nvSpPr>
          <p:spPr bwMode="auto">
            <a:xfrm>
              <a:off x="488315" y="487045"/>
              <a:ext cx="34290" cy="53340"/>
            </a:xfrm>
            <a:custGeom>
              <a:avLst/>
              <a:gdLst>
                <a:gd name="T0" fmla="*/ 12 w 109"/>
                <a:gd name="T1" fmla="*/ 169 h 169"/>
                <a:gd name="T2" fmla="*/ 31 w 109"/>
                <a:gd name="T3" fmla="*/ 110 h 169"/>
                <a:gd name="T4" fmla="*/ 109 w 109"/>
                <a:gd name="T5" fmla="*/ 0 h 169"/>
                <a:gd name="T6" fmla="*/ 19 w 109"/>
                <a:gd name="T7" fmla="*/ 33 h 169"/>
                <a:gd name="T8" fmla="*/ 0 w 109"/>
                <a:gd name="T9" fmla="*/ 95 h 169"/>
                <a:gd name="T10" fmla="*/ 12 w 109"/>
                <a:gd name="T1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169">
                  <a:moveTo>
                    <a:pt x="12" y="169"/>
                  </a:moveTo>
                  <a:lnTo>
                    <a:pt x="31" y="110"/>
                  </a:lnTo>
                  <a:lnTo>
                    <a:pt x="109" y="0"/>
                  </a:lnTo>
                  <a:lnTo>
                    <a:pt x="19" y="33"/>
                  </a:lnTo>
                  <a:lnTo>
                    <a:pt x="0" y="95"/>
                  </a:lnTo>
                  <a:lnTo>
                    <a:pt x="12" y="16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8" name="Freeform 60"/>
            <p:cNvSpPr>
              <a:spLocks/>
            </p:cNvSpPr>
            <p:nvPr/>
          </p:nvSpPr>
          <p:spPr bwMode="auto">
            <a:xfrm>
              <a:off x="525145" y="471805"/>
              <a:ext cx="78740" cy="87630"/>
            </a:xfrm>
            <a:custGeom>
              <a:avLst/>
              <a:gdLst>
                <a:gd name="T0" fmla="*/ 169 w 248"/>
                <a:gd name="T1" fmla="*/ 275 h 275"/>
                <a:gd name="T2" fmla="*/ 224 w 248"/>
                <a:gd name="T3" fmla="*/ 236 h 275"/>
                <a:gd name="T4" fmla="*/ 248 w 248"/>
                <a:gd name="T5" fmla="*/ 155 h 275"/>
                <a:gd name="T6" fmla="*/ 190 w 248"/>
                <a:gd name="T7" fmla="*/ 62 h 275"/>
                <a:gd name="T8" fmla="*/ 145 w 248"/>
                <a:gd name="T9" fmla="*/ 5 h 275"/>
                <a:gd name="T10" fmla="*/ 0 w 248"/>
                <a:gd name="T11" fmla="*/ 0 h 275"/>
                <a:gd name="T12" fmla="*/ 97 w 248"/>
                <a:gd name="T13" fmla="*/ 24 h 275"/>
                <a:gd name="T14" fmla="*/ 169 w 248"/>
                <a:gd name="T15" fmla="*/ 75 h 275"/>
                <a:gd name="T16" fmla="*/ 202 w 248"/>
                <a:gd name="T17" fmla="*/ 165 h 275"/>
                <a:gd name="T18" fmla="*/ 107 w 248"/>
                <a:gd name="T19" fmla="*/ 227 h 275"/>
                <a:gd name="T20" fmla="*/ 169 w 248"/>
                <a:gd name="T21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8" h="275">
                  <a:moveTo>
                    <a:pt x="169" y="275"/>
                  </a:moveTo>
                  <a:lnTo>
                    <a:pt x="224" y="236"/>
                  </a:lnTo>
                  <a:lnTo>
                    <a:pt x="248" y="155"/>
                  </a:lnTo>
                  <a:lnTo>
                    <a:pt x="190" y="62"/>
                  </a:lnTo>
                  <a:lnTo>
                    <a:pt x="145" y="5"/>
                  </a:lnTo>
                  <a:lnTo>
                    <a:pt x="0" y="0"/>
                  </a:lnTo>
                  <a:lnTo>
                    <a:pt x="97" y="24"/>
                  </a:lnTo>
                  <a:lnTo>
                    <a:pt x="169" y="75"/>
                  </a:lnTo>
                  <a:lnTo>
                    <a:pt x="202" y="165"/>
                  </a:lnTo>
                  <a:lnTo>
                    <a:pt x="107" y="227"/>
                  </a:lnTo>
                  <a:lnTo>
                    <a:pt x="169" y="27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9" name="Freeform 61"/>
            <p:cNvSpPr>
              <a:spLocks/>
            </p:cNvSpPr>
            <p:nvPr/>
          </p:nvSpPr>
          <p:spPr bwMode="auto">
            <a:xfrm>
              <a:off x="543560" y="496570"/>
              <a:ext cx="20955" cy="38100"/>
            </a:xfrm>
            <a:custGeom>
              <a:avLst/>
              <a:gdLst>
                <a:gd name="T0" fmla="*/ 0 w 65"/>
                <a:gd name="T1" fmla="*/ 39 h 119"/>
                <a:gd name="T2" fmla="*/ 12 w 65"/>
                <a:gd name="T3" fmla="*/ 7 h 119"/>
                <a:gd name="T4" fmla="*/ 65 w 65"/>
                <a:gd name="T5" fmla="*/ 0 h 119"/>
                <a:gd name="T6" fmla="*/ 48 w 65"/>
                <a:gd name="T7" fmla="*/ 55 h 119"/>
                <a:gd name="T8" fmla="*/ 38 w 65"/>
                <a:gd name="T9" fmla="*/ 119 h 119"/>
                <a:gd name="T10" fmla="*/ 0 w 65"/>
                <a:gd name="T11" fmla="*/ 3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119">
                  <a:moveTo>
                    <a:pt x="0" y="39"/>
                  </a:moveTo>
                  <a:lnTo>
                    <a:pt x="12" y="7"/>
                  </a:lnTo>
                  <a:lnTo>
                    <a:pt x="65" y="0"/>
                  </a:lnTo>
                  <a:lnTo>
                    <a:pt x="48" y="55"/>
                  </a:lnTo>
                  <a:lnTo>
                    <a:pt x="38" y="11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0" name="Freeform 62"/>
            <p:cNvSpPr>
              <a:spLocks/>
            </p:cNvSpPr>
            <p:nvPr/>
          </p:nvSpPr>
          <p:spPr bwMode="auto">
            <a:xfrm>
              <a:off x="244475" y="793115"/>
              <a:ext cx="273050" cy="47625"/>
            </a:xfrm>
            <a:custGeom>
              <a:avLst/>
              <a:gdLst>
                <a:gd name="T0" fmla="*/ 155 w 859"/>
                <a:gd name="T1" fmla="*/ 64 h 150"/>
                <a:gd name="T2" fmla="*/ 211 w 859"/>
                <a:gd name="T3" fmla="*/ 64 h 150"/>
                <a:gd name="T4" fmla="*/ 263 w 859"/>
                <a:gd name="T5" fmla="*/ 64 h 150"/>
                <a:gd name="T6" fmla="*/ 313 w 859"/>
                <a:gd name="T7" fmla="*/ 64 h 150"/>
                <a:gd name="T8" fmla="*/ 359 w 859"/>
                <a:gd name="T9" fmla="*/ 64 h 150"/>
                <a:gd name="T10" fmla="*/ 402 w 859"/>
                <a:gd name="T11" fmla="*/ 64 h 150"/>
                <a:gd name="T12" fmla="*/ 443 w 859"/>
                <a:gd name="T13" fmla="*/ 64 h 150"/>
                <a:gd name="T14" fmla="*/ 485 w 859"/>
                <a:gd name="T15" fmla="*/ 62 h 150"/>
                <a:gd name="T16" fmla="*/ 524 w 859"/>
                <a:gd name="T17" fmla="*/ 60 h 150"/>
                <a:gd name="T18" fmla="*/ 562 w 859"/>
                <a:gd name="T19" fmla="*/ 57 h 150"/>
                <a:gd name="T20" fmla="*/ 602 w 859"/>
                <a:gd name="T21" fmla="*/ 54 h 150"/>
                <a:gd name="T22" fmla="*/ 641 w 859"/>
                <a:gd name="T23" fmla="*/ 48 h 150"/>
                <a:gd name="T24" fmla="*/ 681 w 859"/>
                <a:gd name="T25" fmla="*/ 42 h 150"/>
                <a:gd name="T26" fmla="*/ 722 w 859"/>
                <a:gd name="T27" fmla="*/ 35 h 150"/>
                <a:gd name="T28" fmla="*/ 765 w 859"/>
                <a:gd name="T29" fmla="*/ 24 h 150"/>
                <a:gd name="T30" fmla="*/ 811 w 859"/>
                <a:gd name="T31" fmla="*/ 14 h 150"/>
                <a:gd name="T32" fmla="*/ 859 w 859"/>
                <a:gd name="T33" fmla="*/ 0 h 150"/>
                <a:gd name="T34" fmla="*/ 837 w 859"/>
                <a:gd name="T35" fmla="*/ 90 h 150"/>
                <a:gd name="T36" fmla="*/ 782 w 859"/>
                <a:gd name="T37" fmla="*/ 102 h 150"/>
                <a:gd name="T38" fmla="*/ 727 w 859"/>
                <a:gd name="T39" fmla="*/ 112 h 150"/>
                <a:gd name="T40" fmla="*/ 670 w 859"/>
                <a:gd name="T41" fmla="*/ 123 h 150"/>
                <a:gd name="T42" fmla="*/ 615 w 859"/>
                <a:gd name="T43" fmla="*/ 129 h 150"/>
                <a:gd name="T44" fmla="*/ 559 w 859"/>
                <a:gd name="T45" fmla="*/ 136 h 150"/>
                <a:gd name="T46" fmla="*/ 504 w 859"/>
                <a:gd name="T47" fmla="*/ 141 h 150"/>
                <a:gd name="T48" fmla="*/ 449 w 859"/>
                <a:gd name="T49" fmla="*/ 145 h 150"/>
                <a:gd name="T50" fmla="*/ 395 w 859"/>
                <a:gd name="T51" fmla="*/ 148 h 150"/>
                <a:gd name="T52" fmla="*/ 342 w 859"/>
                <a:gd name="T53" fmla="*/ 148 h 150"/>
                <a:gd name="T54" fmla="*/ 292 w 859"/>
                <a:gd name="T55" fmla="*/ 150 h 150"/>
                <a:gd name="T56" fmla="*/ 242 w 859"/>
                <a:gd name="T57" fmla="*/ 148 h 150"/>
                <a:gd name="T58" fmla="*/ 196 w 859"/>
                <a:gd name="T59" fmla="*/ 147 h 150"/>
                <a:gd name="T60" fmla="*/ 151 w 859"/>
                <a:gd name="T61" fmla="*/ 143 h 150"/>
                <a:gd name="T62" fmla="*/ 110 w 859"/>
                <a:gd name="T63" fmla="*/ 140 h 150"/>
                <a:gd name="T64" fmla="*/ 72 w 859"/>
                <a:gd name="T65" fmla="*/ 135 h 150"/>
                <a:gd name="T66" fmla="*/ 38 w 859"/>
                <a:gd name="T67" fmla="*/ 129 h 150"/>
                <a:gd name="T68" fmla="*/ 0 w 859"/>
                <a:gd name="T69" fmla="*/ 52 h 150"/>
                <a:gd name="T70" fmla="*/ 155 w 859"/>
                <a:gd name="T71" fmla="*/ 6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59" h="150">
                  <a:moveTo>
                    <a:pt x="155" y="64"/>
                  </a:moveTo>
                  <a:lnTo>
                    <a:pt x="211" y="64"/>
                  </a:lnTo>
                  <a:lnTo>
                    <a:pt x="263" y="64"/>
                  </a:lnTo>
                  <a:lnTo>
                    <a:pt x="313" y="64"/>
                  </a:lnTo>
                  <a:lnTo>
                    <a:pt x="359" y="64"/>
                  </a:lnTo>
                  <a:lnTo>
                    <a:pt x="402" y="64"/>
                  </a:lnTo>
                  <a:lnTo>
                    <a:pt x="443" y="64"/>
                  </a:lnTo>
                  <a:lnTo>
                    <a:pt x="485" y="62"/>
                  </a:lnTo>
                  <a:lnTo>
                    <a:pt x="524" y="60"/>
                  </a:lnTo>
                  <a:lnTo>
                    <a:pt x="562" y="57"/>
                  </a:lnTo>
                  <a:lnTo>
                    <a:pt x="602" y="54"/>
                  </a:lnTo>
                  <a:lnTo>
                    <a:pt x="641" y="48"/>
                  </a:lnTo>
                  <a:lnTo>
                    <a:pt x="681" y="42"/>
                  </a:lnTo>
                  <a:lnTo>
                    <a:pt x="722" y="35"/>
                  </a:lnTo>
                  <a:lnTo>
                    <a:pt x="765" y="24"/>
                  </a:lnTo>
                  <a:lnTo>
                    <a:pt x="811" y="14"/>
                  </a:lnTo>
                  <a:lnTo>
                    <a:pt x="859" y="0"/>
                  </a:lnTo>
                  <a:lnTo>
                    <a:pt x="837" y="90"/>
                  </a:lnTo>
                  <a:lnTo>
                    <a:pt x="782" y="102"/>
                  </a:lnTo>
                  <a:lnTo>
                    <a:pt x="727" y="112"/>
                  </a:lnTo>
                  <a:lnTo>
                    <a:pt x="670" y="123"/>
                  </a:lnTo>
                  <a:lnTo>
                    <a:pt x="615" y="129"/>
                  </a:lnTo>
                  <a:lnTo>
                    <a:pt x="559" y="136"/>
                  </a:lnTo>
                  <a:lnTo>
                    <a:pt x="504" y="141"/>
                  </a:lnTo>
                  <a:lnTo>
                    <a:pt x="449" y="145"/>
                  </a:lnTo>
                  <a:lnTo>
                    <a:pt x="395" y="148"/>
                  </a:lnTo>
                  <a:lnTo>
                    <a:pt x="342" y="148"/>
                  </a:lnTo>
                  <a:lnTo>
                    <a:pt x="292" y="150"/>
                  </a:lnTo>
                  <a:lnTo>
                    <a:pt x="242" y="148"/>
                  </a:lnTo>
                  <a:lnTo>
                    <a:pt x="196" y="147"/>
                  </a:lnTo>
                  <a:lnTo>
                    <a:pt x="151" y="143"/>
                  </a:lnTo>
                  <a:lnTo>
                    <a:pt x="110" y="140"/>
                  </a:lnTo>
                  <a:lnTo>
                    <a:pt x="72" y="135"/>
                  </a:lnTo>
                  <a:lnTo>
                    <a:pt x="38" y="129"/>
                  </a:lnTo>
                  <a:lnTo>
                    <a:pt x="0" y="52"/>
                  </a:lnTo>
                  <a:lnTo>
                    <a:pt x="155" y="64"/>
                  </a:lnTo>
                  <a:close/>
                </a:path>
              </a:pathLst>
            </a:custGeom>
            <a:solidFill>
              <a:srgbClr val="AA8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1" name="Freeform 63"/>
            <p:cNvSpPr>
              <a:spLocks/>
            </p:cNvSpPr>
            <p:nvPr/>
          </p:nvSpPr>
          <p:spPr bwMode="auto">
            <a:xfrm>
              <a:off x="346710" y="812800"/>
              <a:ext cx="81915" cy="25400"/>
            </a:xfrm>
            <a:custGeom>
              <a:avLst/>
              <a:gdLst>
                <a:gd name="T0" fmla="*/ 0 w 258"/>
                <a:gd name="T1" fmla="*/ 0 h 79"/>
                <a:gd name="T2" fmla="*/ 258 w 258"/>
                <a:gd name="T3" fmla="*/ 0 h 79"/>
                <a:gd name="T4" fmla="*/ 258 w 258"/>
                <a:gd name="T5" fmla="*/ 72 h 79"/>
                <a:gd name="T6" fmla="*/ 11 w 258"/>
                <a:gd name="T7" fmla="*/ 79 h 79"/>
                <a:gd name="T8" fmla="*/ 0 w 258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8" h="79">
                  <a:moveTo>
                    <a:pt x="0" y="0"/>
                  </a:moveTo>
                  <a:lnTo>
                    <a:pt x="258" y="0"/>
                  </a:lnTo>
                  <a:lnTo>
                    <a:pt x="258" y="72"/>
                  </a:lnTo>
                  <a:lnTo>
                    <a:pt x="11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2" name="Freeform 64"/>
            <p:cNvSpPr>
              <a:spLocks/>
            </p:cNvSpPr>
            <p:nvPr/>
          </p:nvSpPr>
          <p:spPr bwMode="auto">
            <a:xfrm>
              <a:off x="293370" y="854710"/>
              <a:ext cx="175895" cy="120015"/>
            </a:xfrm>
            <a:custGeom>
              <a:avLst/>
              <a:gdLst>
                <a:gd name="T0" fmla="*/ 553 w 553"/>
                <a:gd name="T1" fmla="*/ 0 h 377"/>
                <a:gd name="T2" fmla="*/ 490 w 553"/>
                <a:gd name="T3" fmla="*/ 334 h 377"/>
                <a:gd name="T4" fmla="*/ 460 w 553"/>
                <a:gd name="T5" fmla="*/ 346 h 377"/>
                <a:gd name="T6" fmla="*/ 429 w 553"/>
                <a:gd name="T7" fmla="*/ 357 h 377"/>
                <a:gd name="T8" fmla="*/ 398 w 553"/>
                <a:gd name="T9" fmla="*/ 364 h 377"/>
                <a:gd name="T10" fmla="*/ 368 w 553"/>
                <a:gd name="T11" fmla="*/ 370 h 377"/>
                <a:gd name="T12" fmla="*/ 337 w 553"/>
                <a:gd name="T13" fmla="*/ 374 h 377"/>
                <a:gd name="T14" fmla="*/ 306 w 553"/>
                <a:gd name="T15" fmla="*/ 376 h 377"/>
                <a:gd name="T16" fmla="*/ 275 w 553"/>
                <a:gd name="T17" fmla="*/ 377 h 377"/>
                <a:gd name="T18" fmla="*/ 245 w 553"/>
                <a:gd name="T19" fmla="*/ 377 h 377"/>
                <a:gd name="T20" fmla="*/ 218 w 553"/>
                <a:gd name="T21" fmla="*/ 376 h 377"/>
                <a:gd name="T22" fmla="*/ 190 w 553"/>
                <a:gd name="T23" fmla="*/ 374 h 377"/>
                <a:gd name="T24" fmla="*/ 166 w 553"/>
                <a:gd name="T25" fmla="*/ 372 h 377"/>
                <a:gd name="T26" fmla="*/ 142 w 553"/>
                <a:gd name="T27" fmla="*/ 370 h 377"/>
                <a:gd name="T28" fmla="*/ 122 w 553"/>
                <a:gd name="T29" fmla="*/ 369 h 377"/>
                <a:gd name="T30" fmla="*/ 105 w 553"/>
                <a:gd name="T31" fmla="*/ 367 h 377"/>
                <a:gd name="T32" fmla="*/ 89 w 553"/>
                <a:gd name="T33" fmla="*/ 365 h 377"/>
                <a:gd name="T34" fmla="*/ 77 w 553"/>
                <a:gd name="T35" fmla="*/ 365 h 377"/>
                <a:gd name="T36" fmla="*/ 0 w 553"/>
                <a:gd name="T37" fmla="*/ 14 h 377"/>
                <a:gd name="T38" fmla="*/ 36 w 553"/>
                <a:gd name="T39" fmla="*/ 17 h 377"/>
                <a:gd name="T40" fmla="*/ 70 w 553"/>
                <a:gd name="T41" fmla="*/ 19 h 377"/>
                <a:gd name="T42" fmla="*/ 106 w 553"/>
                <a:gd name="T43" fmla="*/ 21 h 377"/>
                <a:gd name="T44" fmla="*/ 141 w 553"/>
                <a:gd name="T45" fmla="*/ 22 h 377"/>
                <a:gd name="T46" fmla="*/ 175 w 553"/>
                <a:gd name="T47" fmla="*/ 22 h 377"/>
                <a:gd name="T48" fmla="*/ 208 w 553"/>
                <a:gd name="T49" fmla="*/ 22 h 377"/>
                <a:gd name="T50" fmla="*/ 242 w 553"/>
                <a:gd name="T51" fmla="*/ 22 h 377"/>
                <a:gd name="T52" fmla="*/ 276 w 553"/>
                <a:gd name="T53" fmla="*/ 21 h 377"/>
                <a:gd name="T54" fmla="*/ 309 w 553"/>
                <a:gd name="T55" fmla="*/ 19 h 377"/>
                <a:gd name="T56" fmla="*/ 343 w 553"/>
                <a:gd name="T57" fmla="*/ 17 h 377"/>
                <a:gd name="T58" fmla="*/ 378 w 553"/>
                <a:gd name="T59" fmla="*/ 15 h 377"/>
                <a:gd name="T60" fmla="*/ 412 w 553"/>
                <a:gd name="T61" fmla="*/ 12 h 377"/>
                <a:gd name="T62" fmla="*/ 447 w 553"/>
                <a:gd name="T63" fmla="*/ 9 h 377"/>
                <a:gd name="T64" fmla="*/ 481 w 553"/>
                <a:gd name="T65" fmla="*/ 7 h 377"/>
                <a:gd name="T66" fmla="*/ 517 w 553"/>
                <a:gd name="T67" fmla="*/ 3 h 377"/>
                <a:gd name="T68" fmla="*/ 553 w 553"/>
                <a:gd name="T69" fmla="*/ 0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3" h="377">
                  <a:moveTo>
                    <a:pt x="553" y="0"/>
                  </a:moveTo>
                  <a:lnTo>
                    <a:pt x="490" y="334"/>
                  </a:lnTo>
                  <a:lnTo>
                    <a:pt x="460" y="346"/>
                  </a:lnTo>
                  <a:lnTo>
                    <a:pt x="429" y="357"/>
                  </a:lnTo>
                  <a:lnTo>
                    <a:pt x="398" y="364"/>
                  </a:lnTo>
                  <a:lnTo>
                    <a:pt x="368" y="370"/>
                  </a:lnTo>
                  <a:lnTo>
                    <a:pt x="337" y="374"/>
                  </a:lnTo>
                  <a:lnTo>
                    <a:pt x="306" y="376"/>
                  </a:lnTo>
                  <a:lnTo>
                    <a:pt x="275" y="377"/>
                  </a:lnTo>
                  <a:lnTo>
                    <a:pt x="245" y="377"/>
                  </a:lnTo>
                  <a:lnTo>
                    <a:pt x="218" y="376"/>
                  </a:lnTo>
                  <a:lnTo>
                    <a:pt x="190" y="374"/>
                  </a:lnTo>
                  <a:lnTo>
                    <a:pt x="166" y="372"/>
                  </a:lnTo>
                  <a:lnTo>
                    <a:pt x="142" y="370"/>
                  </a:lnTo>
                  <a:lnTo>
                    <a:pt x="122" y="369"/>
                  </a:lnTo>
                  <a:lnTo>
                    <a:pt x="105" y="367"/>
                  </a:lnTo>
                  <a:lnTo>
                    <a:pt x="89" y="365"/>
                  </a:lnTo>
                  <a:lnTo>
                    <a:pt x="77" y="365"/>
                  </a:lnTo>
                  <a:lnTo>
                    <a:pt x="0" y="14"/>
                  </a:lnTo>
                  <a:lnTo>
                    <a:pt x="36" y="17"/>
                  </a:lnTo>
                  <a:lnTo>
                    <a:pt x="70" y="19"/>
                  </a:lnTo>
                  <a:lnTo>
                    <a:pt x="106" y="21"/>
                  </a:lnTo>
                  <a:lnTo>
                    <a:pt x="141" y="22"/>
                  </a:lnTo>
                  <a:lnTo>
                    <a:pt x="175" y="22"/>
                  </a:lnTo>
                  <a:lnTo>
                    <a:pt x="208" y="22"/>
                  </a:lnTo>
                  <a:lnTo>
                    <a:pt x="242" y="22"/>
                  </a:lnTo>
                  <a:lnTo>
                    <a:pt x="276" y="21"/>
                  </a:lnTo>
                  <a:lnTo>
                    <a:pt x="309" y="19"/>
                  </a:lnTo>
                  <a:lnTo>
                    <a:pt x="343" y="17"/>
                  </a:lnTo>
                  <a:lnTo>
                    <a:pt x="378" y="15"/>
                  </a:lnTo>
                  <a:lnTo>
                    <a:pt x="412" y="12"/>
                  </a:lnTo>
                  <a:lnTo>
                    <a:pt x="447" y="9"/>
                  </a:lnTo>
                  <a:lnTo>
                    <a:pt x="481" y="7"/>
                  </a:lnTo>
                  <a:lnTo>
                    <a:pt x="517" y="3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AA8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3" name="Freeform 65"/>
            <p:cNvSpPr>
              <a:spLocks/>
            </p:cNvSpPr>
            <p:nvPr/>
          </p:nvSpPr>
          <p:spPr bwMode="auto">
            <a:xfrm>
              <a:off x="379095" y="867410"/>
              <a:ext cx="37465" cy="103505"/>
            </a:xfrm>
            <a:custGeom>
              <a:avLst/>
              <a:gdLst>
                <a:gd name="T0" fmla="*/ 0 w 116"/>
                <a:gd name="T1" fmla="*/ 12 h 325"/>
                <a:gd name="T2" fmla="*/ 0 w 116"/>
                <a:gd name="T3" fmla="*/ 325 h 325"/>
                <a:gd name="T4" fmla="*/ 77 w 116"/>
                <a:gd name="T5" fmla="*/ 325 h 325"/>
                <a:gd name="T6" fmla="*/ 116 w 116"/>
                <a:gd name="T7" fmla="*/ 0 h 325"/>
                <a:gd name="T8" fmla="*/ 0 w 116"/>
                <a:gd name="T9" fmla="*/ 12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5">
                  <a:moveTo>
                    <a:pt x="0" y="12"/>
                  </a:moveTo>
                  <a:lnTo>
                    <a:pt x="0" y="325"/>
                  </a:lnTo>
                  <a:lnTo>
                    <a:pt x="77" y="325"/>
                  </a:lnTo>
                  <a:lnTo>
                    <a:pt x="116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4" name="Freeform 66"/>
            <p:cNvSpPr>
              <a:spLocks/>
            </p:cNvSpPr>
            <p:nvPr/>
          </p:nvSpPr>
          <p:spPr bwMode="auto">
            <a:xfrm>
              <a:off x="260985" y="854710"/>
              <a:ext cx="73660" cy="120650"/>
            </a:xfrm>
            <a:custGeom>
              <a:avLst/>
              <a:gdLst>
                <a:gd name="T0" fmla="*/ 0 w 232"/>
                <a:gd name="T1" fmla="*/ 0 h 379"/>
                <a:gd name="T2" fmla="*/ 56 w 232"/>
                <a:gd name="T3" fmla="*/ 346 h 379"/>
                <a:gd name="T4" fmla="*/ 232 w 232"/>
                <a:gd name="T5" fmla="*/ 379 h 379"/>
                <a:gd name="T6" fmla="*/ 180 w 232"/>
                <a:gd name="T7" fmla="*/ 26 h 379"/>
                <a:gd name="T8" fmla="*/ 0 w 232"/>
                <a:gd name="T9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379">
                  <a:moveTo>
                    <a:pt x="0" y="0"/>
                  </a:moveTo>
                  <a:lnTo>
                    <a:pt x="56" y="346"/>
                  </a:lnTo>
                  <a:lnTo>
                    <a:pt x="232" y="379"/>
                  </a:lnTo>
                  <a:lnTo>
                    <a:pt x="18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7A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5" name="Freeform 67"/>
            <p:cNvSpPr>
              <a:spLocks/>
            </p:cNvSpPr>
            <p:nvPr/>
          </p:nvSpPr>
          <p:spPr bwMode="auto">
            <a:xfrm>
              <a:off x="218440" y="802640"/>
              <a:ext cx="59055" cy="32385"/>
            </a:xfrm>
            <a:custGeom>
              <a:avLst/>
              <a:gdLst>
                <a:gd name="T0" fmla="*/ 0 w 188"/>
                <a:gd name="T1" fmla="*/ 0 h 102"/>
                <a:gd name="T2" fmla="*/ 169 w 188"/>
                <a:gd name="T3" fmla="*/ 24 h 102"/>
                <a:gd name="T4" fmla="*/ 188 w 188"/>
                <a:gd name="T5" fmla="*/ 102 h 102"/>
                <a:gd name="T6" fmla="*/ 100 w 188"/>
                <a:gd name="T7" fmla="*/ 98 h 102"/>
                <a:gd name="T8" fmla="*/ 7 w 188"/>
                <a:gd name="T9" fmla="*/ 79 h 102"/>
                <a:gd name="T10" fmla="*/ 0 w 188"/>
                <a:gd name="T1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" h="102">
                  <a:moveTo>
                    <a:pt x="0" y="0"/>
                  </a:moveTo>
                  <a:lnTo>
                    <a:pt x="169" y="24"/>
                  </a:lnTo>
                  <a:lnTo>
                    <a:pt x="188" y="102"/>
                  </a:lnTo>
                  <a:lnTo>
                    <a:pt x="100" y="98"/>
                  </a:lnTo>
                  <a:lnTo>
                    <a:pt x="7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7A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7" name="6 Conector"/>
          <p:cNvSpPr/>
          <p:nvPr/>
        </p:nvSpPr>
        <p:spPr>
          <a:xfrm flipH="1">
            <a:off x="2776136" y="3423525"/>
            <a:ext cx="161700" cy="152270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grpSp>
        <p:nvGrpSpPr>
          <p:cNvPr id="295" name="142 Grupo"/>
          <p:cNvGrpSpPr/>
          <p:nvPr/>
        </p:nvGrpSpPr>
        <p:grpSpPr>
          <a:xfrm flipV="1">
            <a:off x="3441892" y="3501008"/>
            <a:ext cx="1080000" cy="1547635"/>
            <a:chOff x="0" y="0"/>
            <a:chExt cx="608330" cy="986155"/>
          </a:xfrm>
        </p:grpSpPr>
        <p:sp>
          <p:nvSpPr>
            <p:cNvPr id="296" name="Freeform 6"/>
            <p:cNvSpPr>
              <a:spLocks/>
            </p:cNvSpPr>
            <p:nvPr/>
          </p:nvSpPr>
          <p:spPr bwMode="auto">
            <a:xfrm>
              <a:off x="179070" y="771525"/>
              <a:ext cx="351790" cy="214630"/>
            </a:xfrm>
            <a:custGeom>
              <a:avLst/>
              <a:gdLst>
                <a:gd name="T0" fmla="*/ 0 w 1108"/>
                <a:gd name="T1" fmla="*/ 28 h 675"/>
                <a:gd name="T2" fmla="*/ 12 w 1108"/>
                <a:gd name="T3" fmla="*/ 145 h 675"/>
                <a:gd name="T4" fmla="*/ 103 w 1108"/>
                <a:gd name="T5" fmla="*/ 196 h 675"/>
                <a:gd name="T6" fmla="*/ 166 w 1108"/>
                <a:gd name="T7" fmla="*/ 589 h 675"/>
                <a:gd name="T8" fmla="*/ 172 w 1108"/>
                <a:gd name="T9" fmla="*/ 600 h 675"/>
                <a:gd name="T10" fmla="*/ 180 w 1108"/>
                <a:gd name="T11" fmla="*/ 608 h 675"/>
                <a:gd name="T12" fmla="*/ 190 w 1108"/>
                <a:gd name="T13" fmla="*/ 617 h 675"/>
                <a:gd name="T14" fmla="*/ 204 w 1108"/>
                <a:gd name="T15" fmla="*/ 624 h 675"/>
                <a:gd name="T16" fmla="*/ 220 w 1108"/>
                <a:gd name="T17" fmla="*/ 631 h 675"/>
                <a:gd name="T18" fmla="*/ 237 w 1108"/>
                <a:gd name="T19" fmla="*/ 638 h 675"/>
                <a:gd name="T20" fmla="*/ 256 w 1108"/>
                <a:gd name="T21" fmla="*/ 644 h 675"/>
                <a:gd name="T22" fmla="*/ 276 w 1108"/>
                <a:gd name="T23" fmla="*/ 650 h 675"/>
                <a:gd name="T24" fmla="*/ 300 w 1108"/>
                <a:gd name="T25" fmla="*/ 655 h 675"/>
                <a:gd name="T26" fmla="*/ 325 w 1108"/>
                <a:gd name="T27" fmla="*/ 658 h 675"/>
                <a:gd name="T28" fmla="*/ 349 w 1108"/>
                <a:gd name="T29" fmla="*/ 663 h 675"/>
                <a:gd name="T30" fmla="*/ 376 w 1108"/>
                <a:gd name="T31" fmla="*/ 665 h 675"/>
                <a:gd name="T32" fmla="*/ 404 w 1108"/>
                <a:gd name="T33" fmla="*/ 669 h 675"/>
                <a:gd name="T34" fmla="*/ 431 w 1108"/>
                <a:gd name="T35" fmla="*/ 670 h 675"/>
                <a:gd name="T36" fmla="*/ 460 w 1108"/>
                <a:gd name="T37" fmla="*/ 672 h 675"/>
                <a:gd name="T38" fmla="*/ 490 w 1108"/>
                <a:gd name="T39" fmla="*/ 674 h 675"/>
                <a:gd name="T40" fmla="*/ 526 w 1108"/>
                <a:gd name="T41" fmla="*/ 674 h 675"/>
                <a:gd name="T42" fmla="*/ 562 w 1108"/>
                <a:gd name="T43" fmla="*/ 675 h 675"/>
                <a:gd name="T44" fmla="*/ 596 w 1108"/>
                <a:gd name="T45" fmla="*/ 674 h 675"/>
                <a:gd name="T46" fmla="*/ 632 w 1108"/>
                <a:gd name="T47" fmla="*/ 674 h 675"/>
                <a:gd name="T48" fmla="*/ 667 w 1108"/>
                <a:gd name="T49" fmla="*/ 672 h 675"/>
                <a:gd name="T50" fmla="*/ 701 w 1108"/>
                <a:gd name="T51" fmla="*/ 669 h 675"/>
                <a:gd name="T52" fmla="*/ 732 w 1108"/>
                <a:gd name="T53" fmla="*/ 667 h 675"/>
                <a:gd name="T54" fmla="*/ 763 w 1108"/>
                <a:gd name="T55" fmla="*/ 662 h 675"/>
                <a:gd name="T56" fmla="*/ 792 w 1108"/>
                <a:gd name="T57" fmla="*/ 658 h 675"/>
                <a:gd name="T58" fmla="*/ 818 w 1108"/>
                <a:gd name="T59" fmla="*/ 651 h 675"/>
                <a:gd name="T60" fmla="*/ 840 w 1108"/>
                <a:gd name="T61" fmla="*/ 646 h 675"/>
                <a:gd name="T62" fmla="*/ 861 w 1108"/>
                <a:gd name="T63" fmla="*/ 638 h 675"/>
                <a:gd name="T64" fmla="*/ 878 w 1108"/>
                <a:gd name="T65" fmla="*/ 629 h 675"/>
                <a:gd name="T66" fmla="*/ 890 w 1108"/>
                <a:gd name="T67" fmla="*/ 620 h 675"/>
                <a:gd name="T68" fmla="*/ 899 w 1108"/>
                <a:gd name="T69" fmla="*/ 610 h 675"/>
                <a:gd name="T70" fmla="*/ 904 w 1108"/>
                <a:gd name="T71" fmla="*/ 598 h 675"/>
                <a:gd name="T72" fmla="*/ 992 w 1108"/>
                <a:gd name="T73" fmla="*/ 196 h 675"/>
                <a:gd name="T74" fmla="*/ 1083 w 1108"/>
                <a:gd name="T75" fmla="*/ 157 h 675"/>
                <a:gd name="T76" fmla="*/ 1108 w 1108"/>
                <a:gd name="T77" fmla="*/ 40 h 675"/>
                <a:gd name="T78" fmla="*/ 476 w 1108"/>
                <a:gd name="T79" fmla="*/ 0 h 675"/>
                <a:gd name="T80" fmla="*/ 0 w 1108"/>
                <a:gd name="T81" fmla="*/ 28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08" h="675">
                  <a:moveTo>
                    <a:pt x="0" y="28"/>
                  </a:moveTo>
                  <a:lnTo>
                    <a:pt x="12" y="145"/>
                  </a:lnTo>
                  <a:lnTo>
                    <a:pt x="103" y="196"/>
                  </a:lnTo>
                  <a:lnTo>
                    <a:pt x="166" y="589"/>
                  </a:lnTo>
                  <a:lnTo>
                    <a:pt x="172" y="600"/>
                  </a:lnTo>
                  <a:lnTo>
                    <a:pt x="180" y="608"/>
                  </a:lnTo>
                  <a:lnTo>
                    <a:pt x="190" y="617"/>
                  </a:lnTo>
                  <a:lnTo>
                    <a:pt x="204" y="624"/>
                  </a:lnTo>
                  <a:lnTo>
                    <a:pt x="220" y="631"/>
                  </a:lnTo>
                  <a:lnTo>
                    <a:pt x="237" y="638"/>
                  </a:lnTo>
                  <a:lnTo>
                    <a:pt x="256" y="644"/>
                  </a:lnTo>
                  <a:lnTo>
                    <a:pt x="276" y="650"/>
                  </a:lnTo>
                  <a:lnTo>
                    <a:pt x="300" y="655"/>
                  </a:lnTo>
                  <a:lnTo>
                    <a:pt x="325" y="658"/>
                  </a:lnTo>
                  <a:lnTo>
                    <a:pt x="349" y="663"/>
                  </a:lnTo>
                  <a:lnTo>
                    <a:pt x="376" y="665"/>
                  </a:lnTo>
                  <a:lnTo>
                    <a:pt x="404" y="669"/>
                  </a:lnTo>
                  <a:lnTo>
                    <a:pt x="431" y="670"/>
                  </a:lnTo>
                  <a:lnTo>
                    <a:pt x="460" y="672"/>
                  </a:lnTo>
                  <a:lnTo>
                    <a:pt x="490" y="674"/>
                  </a:lnTo>
                  <a:lnTo>
                    <a:pt x="526" y="674"/>
                  </a:lnTo>
                  <a:lnTo>
                    <a:pt x="562" y="675"/>
                  </a:lnTo>
                  <a:lnTo>
                    <a:pt x="596" y="674"/>
                  </a:lnTo>
                  <a:lnTo>
                    <a:pt x="632" y="674"/>
                  </a:lnTo>
                  <a:lnTo>
                    <a:pt x="667" y="672"/>
                  </a:lnTo>
                  <a:lnTo>
                    <a:pt x="701" y="669"/>
                  </a:lnTo>
                  <a:lnTo>
                    <a:pt x="732" y="667"/>
                  </a:lnTo>
                  <a:lnTo>
                    <a:pt x="763" y="662"/>
                  </a:lnTo>
                  <a:lnTo>
                    <a:pt x="792" y="658"/>
                  </a:lnTo>
                  <a:lnTo>
                    <a:pt x="818" y="651"/>
                  </a:lnTo>
                  <a:lnTo>
                    <a:pt x="840" y="646"/>
                  </a:lnTo>
                  <a:lnTo>
                    <a:pt x="861" y="638"/>
                  </a:lnTo>
                  <a:lnTo>
                    <a:pt x="878" y="629"/>
                  </a:lnTo>
                  <a:lnTo>
                    <a:pt x="890" y="620"/>
                  </a:lnTo>
                  <a:lnTo>
                    <a:pt x="899" y="610"/>
                  </a:lnTo>
                  <a:lnTo>
                    <a:pt x="904" y="598"/>
                  </a:lnTo>
                  <a:lnTo>
                    <a:pt x="992" y="196"/>
                  </a:lnTo>
                  <a:lnTo>
                    <a:pt x="1083" y="157"/>
                  </a:lnTo>
                  <a:lnTo>
                    <a:pt x="1108" y="40"/>
                  </a:lnTo>
                  <a:lnTo>
                    <a:pt x="476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876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97" name="Freeform 7"/>
            <p:cNvSpPr>
              <a:spLocks/>
            </p:cNvSpPr>
            <p:nvPr/>
          </p:nvSpPr>
          <p:spPr bwMode="auto">
            <a:xfrm>
              <a:off x="179070" y="755015"/>
              <a:ext cx="351790" cy="57785"/>
            </a:xfrm>
            <a:custGeom>
              <a:avLst/>
              <a:gdLst>
                <a:gd name="T0" fmla="*/ 610 w 1108"/>
                <a:gd name="T1" fmla="*/ 0 h 183"/>
                <a:gd name="T2" fmla="*/ 718 w 1108"/>
                <a:gd name="T3" fmla="*/ 4 h 183"/>
                <a:gd name="T4" fmla="*/ 818 w 1108"/>
                <a:gd name="T5" fmla="*/ 11 h 183"/>
                <a:gd name="T6" fmla="*/ 906 w 1108"/>
                <a:gd name="T7" fmla="*/ 21 h 183"/>
                <a:gd name="T8" fmla="*/ 981 w 1108"/>
                <a:gd name="T9" fmla="*/ 33 h 183"/>
                <a:gd name="T10" fmla="*/ 1041 w 1108"/>
                <a:gd name="T11" fmla="*/ 48 h 183"/>
                <a:gd name="T12" fmla="*/ 1083 w 1108"/>
                <a:gd name="T13" fmla="*/ 64 h 183"/>
                <a:gd name="T14" fmla="*/ 1105 w 1108"/>
                <a:gd name="T15" fmla="*/ 83 h 183"/>
                <a:gd name="T16" fmla="*/ 1105 w 1108"/>
                <a:gd name="T17" fmla="*/ 100 h 183"/>
                <a:gd name="T18" fmla="*/ 1083 w 1108"/>
                <a:gd name="T19" fmla="*/ 119 h 183"/>
                <a:gd name="T20" fmla="*/ 1041 w 1108"/>
                <a:gd name="T21" fmla="*/ 135 h 183"/>
                <a:gd name="T22" fmla="*/ 981 w 1108"/>
                <a:gd name="T23" fmla="*/ 150 h 183"/>
                <a:gd name="T24" fmla="*/ 906 w 1108"/>
                <a:gd name="T25" fmla="*/ 162 h 183"/>
                <a:gd name="T26" fmla="*/ 818 w 1108"/>
                <a:gd name="T27" fmla="*/ 173 h 183"/>
                <a:gd name="T28" fmla="*/ 718 w 1108"/>
                <a:gd name="T29" fmla="*/ 179 h 183"/>
                <a:gd name="T30" fmla="*/ 610 w 1108"/>
                <a:gd name="T31" fmla="*/ 183 h 183"/>
                <a:gd name="T32" fmla="*/ 496 w 1108"/>
                <a:gd name="T33" fmla="*/ 183 h 183"/>
                <a:gd name="T34" fmla="*/ 390 w 1108"/>
                <a:gd name="T35" fmla="*/ 179 h 183"/>
                <a:gd name="T36" fmla="*/ 290 w 1108"/>
                <a:gd name="T37" fmla="*/ 173 h 183"/>
                <a:gd name="T38" fmla="*/ 203 w 1108"/>
                <a:gd name="T39" fmla="*/ 162 h 183"/>
                <a:gd name="T40" fmla="*/ 127 w 1108"/>
                <a:gd name="T41" fmla="*/ 150 h 183"/>
                <a:gd name="T42" fmla="*/ 67 w 1108"/>
                <a:gd name="T43" fmla="*/ 135 h 183"/>
                <a:gd name="T44" fmla="*/ 25 w 1108"/>
                <a:gd name="T45" fmla="*/ 119 h 183"/>
                <a:gd name="T46" fmla="*/ 3 w 1108"/>
                <a:gd name="T47" fmla="*/ 100 h 183"/>
                <a:gd name="T48" fmla="*/ 3 w 1108"/>
                <a:gd name="T49" fmla="*/ 83 h 183"/>
                <a:gd name="T50" fmla="*/ 25 w 1108"/>
                <a:gd name="T51" fmla="*/ 64 h 183"/>
                <a:gd name="T52" fmla="*/ 67 w 1108"/>
                <a:gd name="T53" fmla="*/ 48 h 183"/>
                <a:gd name="T54" fmla="*/ 127 w 1108"/>
                <a:gd name="T55" fmla="*/ 33 h 183"/>
                <a:gd name="T56" fmla="*/ 203 w 1108"/>
                <a:gd name="T57" fmla="*/ 21 h 183"/>
                <a:gd name="T58" fmla="*/ 290 w 1108"/>
                <a:gd name="T59" fmla="*/ 11 h 183"/>
                <a:gd name="T60" fmla="*/ 390 w 1108"/>
                <a:gd name="T61" fmla="*/ 4 h 183"/>
                <a:gd name="T62" fmla="*/ 496 w 1108"/>
                <a:gd name="T63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08" h="183">
                  <a:moveTo>
                    <a:pt x="553" y="0"/>
                  </a:moveTo>
                  <a:lnTo>
                    <a:pt x="610" y="0"/>
                  </a:lnTo>
                  <a:lnTo>
                    <a:pt x="665" y="2"/>
                  </a:lnTo>
                  <a:lnTo>
                    <a:pt x="718" y="4"/>
                  </a:lnTo>
                  <a:lnTo>
                    <a:pt x="770" y="7"/>
                  </a:lnTo>
                  <a:lnTo>
                    <a:pt x="818" y="11"/>
                  </a:lnTo>
                  <a:lnTo>
                    <a:pt x="863" y="16"/>
                  </a:lnTo>
                  <a:lnTo>
                    <a:pt x="906" y="21"/>
                  </a:lnTo>
                  <a:lnTo>
                    <a:pt x="945" y="28"/>
                  </a:lnTo>
                  <a:lnTo>
                    <a:pt x="981" y="33"/>
                  </a:lnTo>
                  <a:lnTo>
                    <a:pt x="1014" y="40"/>
                  </a:lnTo>
                  <a:lnTo>
                    <a:pt x="1041" y="48"/>
                  </a:lnTo>
                  <a:lnTo>
                    <a:pt x="1065" y="55"/>
                  </a:lnTo>
                  <a:lnTo>
                    <a:pt x="1083" y="64"/>
                  </a:lnTo>
                  <a:lnTo>
                    <a:pt x="1096" y="73"/>
                  </a:lnTo>
                  <a:lnTo>
                    <a:pt x="1105" y="83"/>
                  </a:lnTo>
                  <a:lnTo>
                    <a:pt x="1108" y="92"/>
                  </a:lnTo>
                  <a:lnTo>
                    <a:pt x="1105" y="100"/>
                  </a:lnTo>
                  <a:lnTo>
                    <a:pt x="1096" y="111"/>
                  </a:lnTo>
                  <a:lnTo>
                    <a:pt x="1083" y="119"/>
                  </a:lnTo>
                  <a:lnTo>
                    <a:pt x="1065" y="128"/>
                  </a:lnTo>
                  <a:lnTo>
                    <a:pt x="1041" y="135"/>
                  </a:lnTo>
                  <a:lnTo>
                    <a:pt x="1014" y="143"/>
                  </a:lnTo>
                  <a:lnTo>
                    <a:pt x="981" y="150"/>
                  </a:lnTo>
                  <a:lnTo>
                    <a:pt x="945" y="155"/>
                  </a:lnTo>
                  <a:lnTo>
                    <a:pt x="906" y="162"/>
                  </a:lnTo>
                  <a:lnTo>
                    <a:pt x="863" y="167"/>
                  </a:lnTo>
                  <a:lnTo>
                    <a:pt x="818" y="173"/>
                  </a:lnTo>
                  <a:lnTo>
                    <a:pt x="770" y="176"/>
                  </a:lnTo>
                  <a:lnTo>
                    <a:pt x="718" y="179"/>
                  </a:lnTo>
                  <a:lnTo>
                    <a:pt x="665" y="181"/>
                  </a:lnTo>
                  <a:lnTo>
                    <a:pt x="610" y="183"/>
                  </a:lnTo>
                  <a:lnTo>
                    <a:pt x="553" y="183"/>
                  </a:lnTo>
                  <a:lnTo>
                    <a:pt x="496" y="183"/>
                  </a:lnTo>
                  <a:lnTo>
                    <a:pt x="441" y="181"/>
                  </a:lnTo>
                  <a:lnTo>
                    <a:pt x="390" y="179"/>
                  </a:lnTo>
                  <a:lnTo>
                    <a:pt x="338" y="176"/>
                  </a:lnTo>
                  <a:lnTo>
                    <a:pt x="290" y="173"/>
                  </a:lnTo>
                  <a:lnTo>
                    <a:pt x="244" y="167"/>
                  </a:lnTo>
                  <a:lnTo>
                    <a:pt x="203" y="162"/>
                  </a:lnTo>
                  <a:lnTo>
                    <a:pt x="163" y="155"/>
                  </a:lnTo>
                  <a:lnTo>
                    <a:pt x="127" y="150"/>
                  </a:lnTo>
                  <a:lnTo>
                    <a:pt x="94" y="143"/>
                  </a:lnTo>
                  <a:lnTo>
                    <a:pt x="67" y="135"/>
                  </a:lnTo>
                  <a:lnTo>
                    <a:pt x="43" y="128"/>
                  </a:lnTo>
                  <a:lnTo>
                    <a:pt x="25" y="119"/>
                  </a:lnTo>
                  <a:lnTo>
                    <a:pt x="12" y="111"/>
                  </a:lnTo>
                  <a:lnTo>
                    <a:pt x="3" y="100"/>
                  </a:lnTo>
                  <a:lnTo>
                    <a:pt x="0" y="92"/>
                  </a:lnTo>
                  <a:lnTo>
                    <a:pt x="3" y="83"/>
                  </a:lnTo>
                  <a:lnTo>
                    <a:pt x="12" y="73"/>
                  </a:lnTo>
                  <a:lnTo>
                    <a:pt x="25" y="64"/>
                  </a:lnTo>
                  <a:lnTo>
                    <a:pt x="43" y="55"/>
                  </a:lnTo>
                  <a:lnTo>
                    <a:pt x="67" y="48"/>
                  </a:lnTo>
                  <a:lnTo>
                    <a:pt x="94" y="40"/>
                  </a:lnTo>
                  <a:lnTo>
                    <a:pt x="127" y="33"/>
                  </a:lnTo>
                  <a:lnTo>
                    <a:pt x="163" y="28"/>
                  </a:lnTo>
                  <a:lnTo>
                    <a:pt x="203" y="21"/>
                  </a:lnTo>
                  <a:lnTo>
                    <a:pt x="244" y="16"/>
                  </a:lnTo>
                  <a:lnTo>
                    <a:pt x="290" y="11"/>
                  </a:lnTo>
                  <a:lnTo>
                    <a:pt x="338" y="7"/>
                  </a:lnTo>
                  <a:lnTo>
                    <a:pt x="390" y="4"/>
                  </a:lnTo>
                  <a:lnTo>
                    <a:pt x="441" y="2"/>
                  </a:lnTo>
                  <a:lnTo>
                    <a:pt x="496" y="0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542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98" name="Freeform 8"/>
            <p:cNvSpPr>
              <a:spLocks/>
            </p:cNvSpPr>
            <p:nvPr/>
          </p:nvSpPr>
          <p:spPr bwMode="auto">
            <a:xfrm>
              <a:off x="220345" y="777875"/>
              <a:ext cx="262890" cy="26035"/>
            </a:xfrm>
            <a:custGeom>
              <a:avLst/>
              <a:gdLst>
                <a:gd name="T0" fmla="*/ 0 w 827"/>
                <a:gd name="T1" fmla="*/ 29 h 81"/>
                <a:gd name="T2" fmla="*/ 54 w 827"/>
                <a:gd name="T3" fmla="*/ 20 h 81"/>
                <a:gd name="T4" fmla="*/ 105 w 827"/>
                <a:gd name="T5" fmla="*/ 15 h 81"/>
                <a:gd name="T6" fmla="*/ 158 w 827"/>
                <a:gd name="T7" fmla="*/ 8 h 81"/>
                <a:gd name="T8" fmla="*/ 210 w 827"/>
                <a:gd name="T9" fmla="*/ 5 h 81"/>
                <a:gd name="T10" fmla="*/ 260 w 827"/>
                <a:gd name="T11" fmla="*/ 1 h 81"/>
                <a:gd name="T12" fmla="*/ 311 w 827"/>
                <a:gd name="T13" fmla="*/ 0 h 81"/>
                <a:gd name="T14" fmla="*/ 363 w 827"/>
                <a:gd name="T15" fmla="*/ 0 h 81"/>
                <a:gd name="T16" fmla="*/ 415 w 827"/>
                <a:gd name="T17" fmla="*/ 0 h 81"/>
                <a:gd name="T18" fmla="*/ 464 w 827"/>
                <a:gd name="T19" fmla="*/ 1 h 81"/>
                <a:gd name="T20" fmla="*/ 516 w 827"/>
                <a:gd name="T21" fmla="*/ 3 h 81"/>
                <a:gd name="T22" fmla="*/ 568 w 827"/>
                <a:gd name="T23" fmla="*/ 7 h 81"/>
                <a:gd name="T24" fmla="*/ 617 w 827"/>
                <a:gd name="T25" fmla="*/ 10 h 81"/>
                <a:gd name="T26" fmla="*/ 669 w 827"/>
                <a:gd name="T27" fmla="*/ 13 h 81"/>
                <a:gd name="T28" fmla="*/ 722 w 827"/>
                <a:gd name="T29" fmla="*/ 19 h 81"/>
                <a:gd name="T30" fmla="*/ 774 w 827"/>
                <a:gd name="T31" fmla="*/ 24 h 81"/>
                <a:gd name="T32" fmla="*/ 827 w 827"/>
                <a:gd name="T33" fmla="*/ 29 h 81"/>
                <a:gd name="T34" fmla="*/ 777 w 827"/>
                <a:gd name="T35" fmla="*/ 44 h 81"/>
                <a:gd name="T36" fmla="*/ 724 w 827"/>
                <a:gd name="T37" fmla="*/ 56 h 81"/>
                <a:gd name="T38" fmla="*/ 669 w 827"/>
                <a:gd name="T39" fmla="*/ 65 h 81"/>
                <a:gd name="T40" fmla="*/ 612 w 827"/>
                <a:gd name="T41" fmla="*/ 72 h 81"/>
                <a:gd name="T42" fmla="*/ 554 w 827"/>
                <a:gd name="T43" fmla="*/ 77 h 81"/>
                <a:gd name="T44" fmla="*/ 494 w 827"/>
                <a:gd name="T45" fmla="*/ 81 h 81"/>
                <a:gd name="T46" fmla="*/ 435 w 827"/>
                <a:gd name="T47" fmla="*/ 81 h 81"/>
                <a:gd name="T48" fmla="*/ 375 w 827"/>
                <a:gd name="T49" fmla="*/ 81 h 81"/>
                <a:gd name="T50" fmla="*/ 318 w 827"/>
                <a:gd name="T51" fmla="*/ 79 h 81"/>
                <a:gd name="T52" fmla="*/ 262 w 827"/>
                <a:gd name="T53" fmla="*/ 74 h 81"/>
                <a:gd name="T54" fmla="*/ 208 w 827"/>
                <a:gd name="T55" fmla="*/ 69 h 81"/>
                <a:gd name="T56" fmla="*/ 158 w 827"/>
                <a:gd name="T57" fmla="*/ 63 h 81"/>
                <a:gd name="T58" fmla="*/ 112 w 827"/>
                <a:gd name="T59" fmla="*/ 55 h 81"/>
                <a:gd name="T60" fmla="*/ 69 w 827"/>
                <a:gd name="T61" fmla="*/ 48 h 81"/>
                <a:gd name="T62" fmla="*/ 33 w 827"/>
                <a:gd name="T63" fmla="*/ 38 h 81"/>
                <a:gd name="T64" fmla="*/ 0 w 827"/>
                <a:gd name="T65" fmla="*/ 2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27" h="81">
                  <a:moveTo>
                    <a:pt x="0" y="29"/>
                  </a:moveTo>
                  <a:lnTo>
                    <a:pt x="54" y="20"/>
                  </a:lnTo>
                  <a:lnTo>
                    <a:pt x="105" y="15"/>
                  </a:lnTo>
                  <a:lnTo>
                    <a:pt x="158" y="8"/>
                  </a:lnTo>
                  <a:lnTo>
                    <a:pt x="210" y="5"/>
                  </a:lnTo>
                  <a:lnTo>
                    <a:pt x="260" y="1"/>
                  </a:lnTo>
                  <a:lnTo>
                    <a:pt x="311" y="0"/>
                  </a:lnTo>
                  <a:lnTo>
                    <a:pt x="363" y="0"/>
                  </a:lnTo>
                  <a:lnTo>
                    <a:pt x="415" y="0"/>
                  </a:lnTo>
                  <a:lnTo>
                    <a:pt x="464" y="1"/>
                  </a:lnTo>
                  <a:lnTo>
                    <a:pt x="516" y="3"/>
                  </a:lnTo>
                  <a:lnTo>
                    <a:pt x="568" y="7"/>
                  </a:lnTo>
                  <a:lnTo>
                    <a:pt x="617" y="10"/>
                  </a:lnTo>
                  <a:lnTo>
                    <a:pt x="669" y="13"/>
                  </a:lnTo>
                  <a:lnTo>
                    <a:pt x="722" y="19"/>
                  </a:lnTo>
                  <a:lnTo>
                    <a:pt x="774" y="24"/>
                  </a:lnTo>
                  <a:lnTo>
                    <a:pt x="827" y="29"/>
                  </a:lnTo>
                  <a:lnTo>
                    <a:pt x="777" y="44"/>
                  </a:lnTo>
                  <a:lnTo>
                    <a:pt x="724" y="56"/>
                  </a:lnTo>
                  <a:lnTo>
                    <a:pt x="669" y="65"/>
                  </a:lnTo>
                  <a:lnTo>
                    <a:pt x="612" y="72"/>
                  </a:lnTo>
                  <a:lnTo>
                    <a:pt x="554" y="77"/>
                  </a:lnTo>
                  <a:lnTo>
                    <a:pt x="494" y="81"/>
                  </a:lnTo>
                  <a:lnTo>
                    <a:pt x="435" y="81"/>
                  </a:lnTo>
                  <a:lnTo>
                    <a:pt x="375" y="81"/>
                  </a:lnTo>
                  <a:lnTo>
                    <a:pt x="318" y="79"/>
                  </a:lnTo>
                  <a:lnTo>
                    <a:pt x="262" y="74"/>
                  </a:lnTo>
                  <a:lnTo>
                    <a:pt x="208" y="69"/>
                  </a:lnTo>
                  <a:lnTo>
                    <a:pt x="158" y="63"/>
                  </a:lnTo>
                  <a:lnTo>
                    <a:pt x="112" y="55"/>
                  </a:lnTo>
                  <a:lnTo>
                    <a:pt x="69" y="48"/>
                  </a:lnTo>
                  <a:lnTo>
                    <a:pt x="33" y="38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51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99" name="Freeform 9"/>
            <p:cNvSpPr>
              <a:spLocks/>
            </p:cNvSpPr>
            <p:nvPr/>
          </p:nvSpPr>
          <p:spPr bwMode="auto">
            <a:xfrm>
              <a:off x="331470" y="524510"/>
              <a:ext cx="46990" cy="276860"/>
            </a:xfrm>
            <a:custGeom>
              <a:avLst/>
              <a:gdLst>
                <a:gd name="T0" fmla="*/ 150 w 150"/>
                <a:gd name="T1" fmla="*/ 858 h 872"/>
                <a:gd name="T2" fmla="*/ 122 w 150"/>
                <a:gd name="T3" fmla="*/ 872 h 872"/>
                <a:gd name="T4" fmla="*/ 88 w 150"/>
                <a:gd name="T5" fmla="*/ 527 h 872"/>
                <a:gd name="T6" fmla="*/ 83 w 150"/>
                <a:gd name="T7" fmla="*/ 236 h 872"/>
                <a:gd name="T8" fmla="*/ 0 w 150"/>
                <a:gd name="T9" fmla="*/ 0 h 872"/>
                <a:gd name="T10" fmla="*/ 126 w 150"/>
                <a:gd name="T11" fmla="*/ 284 h 872"/>
                <a:gd name="T12" fmla="*/ 150 w 150"/>
                <a:gd name="T13" fmla="*/ 858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872">
                  <a:moveTo>
                    <a:pt x="150" y="858"/>
                  </a:moveTo>
                  <a:lnTo>
                    <a:pt x="122" y="872"/>
                  </a:lnTo>
                  <a:lnTo>
                    <a:pt x="88" y="527"/>
                  </a:lnTo>
                  <a:lnTo>
                    <a:pt x="83" y="236"/>
                  </a:lnTo>
                  <a:lnTo>
                    <a:pt x="0" y="0"/>
                  </a:lnTo>
                  <a:lnTo>
                    <a:pt x="126" y="284"/>
                  </a:lnTo>
                  <a:lnTo>
                    <a:pt x="150" y="858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00" name="Freeform 10"/>
            <p:cNvSpPr>
              <a:spLocks/>
            </p:cNvSpPr>
            <p:nvPr/>
          </p:nvSpPr>
          <p:spPr bwMode="auto">
            <a:xfrm>
              <a:off x="358140" y="93980"/>
              <a:ext cx="173355" cy="560705"/>
            </a:xfrm>
            <a:custGeom>
              <a:avLst/>
              <a:gdLst>
                <a:gd name="T0" fmla="*/ 0 w 547"/>
                <a:gd name="T1" fmla="*/ 776 h 1767"/>
                <a:gd name="T2" fmla="*/ 0 w 547"/>
                <a:gd name="T3" fmla="*/ 1767 h 1767"/>
                <a:gd name="T4" fmla="*/ 98 w 547"/>
                <a:gd name="T5" fmla="*/ 1767 h 1767"/>
                <a:gd name="T6" fmla="*/ 215 w 547"/>
                <a:gd name="T7" fmla="*/ 1627 h 1767"/>
                <a:gd name="T8" fmla="*/ 315 w 547"/>
                <a:gd name="T9" fmla="*/ 1567 h 1767"/>
                <a:gd name="T10" fmla="*/ 198 w 547"/>
                <a:gd name="T11" fmla="*/ 1560 h 1767"/>
                <a:gd name="T12" fmla="*/ 143 w 547"/>
                <a:gd name="T13" fmla="*/ 1572 h 1767"/>
                <a:gd name="T14" fmla="*/ 150 w 547"/>
                <a:gd name="T15" fmla="*/ 1496 h 1767"/>
                <a:gd name="T16" fmla="*/ 234 w 547"/>
                <a:gd name="T17" fmla="*/ 1467 h 1767"/>
                <a:gd name="T18" fmla="*/ 336 w 547"/>
                <a:gd name="T19" fmla="*/ 1379 h 1767"/>
                <a:gd name="T20" fmla="*/ 367 w 547"/>
                <a:gd name="T21" fmla="*/ 1315 h 1767"/>
                <a:gd name="T22" fmla="*/ 239 w 547"/>
                <a:gd name="T23" fmla="*/ 1276 h 1767"/>
                <a:gd name="T24" fmla="*/ 86 w 547"/>
                <a:gd name="T25" fmla="*/ 1281 h 1767"/>
                <a:gd name="T26" fmla="*/ 117 w 547"/>
                <a:gd name="T27" fmla="*/ 1217 h 1767"/>
                <a:gd name="T28" fmla="*/ 277 w 547"/>
                <a:gd name="T29" fmla="*/ 1196 h 1767"/>
                <a:gd name="T30" fmla="*/ 320 w 547"/>
                <a:gd name="T31" fmla="*/ 1129 h 1767"/>
                <a:gd name="T32" fmla="*/ 224 w 547"/>
                <a:gd name="T33" fmla="*/ 1083 h 1767"/>
                <a:gd name="T34" fmla="*/ 111 w 547"/>
                <a:gd name="T35" fmla="*/ 1007 h 1767"/>
                <a:gd name="T36" fmla="*/ 251 w 547"/>
                <a:gd name="T37" fmla="*/ 1026 h 1767"/>
                <a:gd name="T38" fmla="*/ 262 w 547"/>
                <a:gd name="T39" fmla="*/ 962 h 1767"/>
                <a:gd name="T40" fmla="*/ 329 w 547"/>
                <a:gd name="T41" fmla="*/ 926 h 1767"/>
                <a:gd name="T42" fmla="*/ 368 w 547"/>
                <a:gd name="T43" fmla="*/ 867 h 1767"/>
                <a:gd name="T44" fmla="*/ 492 w 547"/>
                <a:gd name="T45" fmla="*/ 897 h 1767"/>
                <a:gd name="T46" fmla="*/ 547 w 547"/>
                <a:gd name="T47" fmla="*/ 805 h 1767"/>
                <a:gd name="T48" fmla="*/ 463 w 547"/>
                <a:gd name="T49" fmla="*/ 795 h 1767"/>
                <a:gd name="T50" fmla="*/ 403 w 547"/>
                <a:gd name="T51" fmla="*/ 774 h 1767"/>
                <a:gd name="T52" fmla="*/ 344 w 547"/>
                <a:gd name="T53" fmla="*/ 816 h 1767"/>
                <a:gd name="T54" fmla="*/ 294 w 547"/>
                <a:gd name="T55" fmla="*/ 752 h 1767"/>
                <a:gd name="T56" fmla="*/ 313 w 547"/>
                <a:gd name="T57" fmla="*/ 712 h 1767"/>
                <a:gd name="T58" fmla="*/ 282 w 547"/>
                <a:gd name="T59" fmla="*/ 676 h 1767"/>
                <a:gd name="T60" fmla="*/ 277 w 547"/>
                <a:gd name="T61" fmla="*/ 752 h 1767"/>
                <a:gd name="T62" fmla="*/ 281 w 547"/>
                <a:gd name="T63" fmla="*/ 843 h 1767"/>
                <a:gd name="T64" fmla="*/ 215 w 547"/>
                <a:gd name="T65" fmla="*/ 812 h 1767"/>
                <a:gd name="T66" fmla="*/ 243 w 547"/>
                <a:gd name="T67" fmla="*/ 697 h 1767"/>
                <a:gd name="T68" fmla="*/ 186 w 547"/>
                <a:gd name="T69" fmla="*/ 650 h 1767"/>
                <a:gd name="T70" fmla="*/ 227 w 547"/>
                <a:gd name="T71" fmla="*/ 562 h 1767"/>
                <a:gd name="T72" fmla="*/ 219 w 547"/>
                <a:gd name="T73" fmla="*/ 478 h 1767"/>
                <a:gd name="T74" fmla="*/ 143 w 547"/>
                <a:gd name="T75" fmla="*/ 411 h 1767"/>
                <a:gd name="T76" fmla="*/ 98 w 547"/>
                <a:gd name="T77" fmla="*/ 54 h 1767"/>
                <a:gd name="T78" fmla="*/ 0 w 547"/>
                <a:gd name="T79" fmla="*/ 0 h 1767"/>
                <a:gd name="T80" fmla="*/ 0 w 547"/>
                <a:gd name="T81" fmla="*/ 307 h 1767"/>
                <a:gd name="T82" fmla="*/ 43 w 547"/>
                <a:gd name="T83" fmla="*/ 342 h 1767"/>
                <a:gd name="T84" fmla="*/ 0 w 547"/>
                <a:gd name="T85" fmla="*/ 385 h 1767"/>
                <a:gd name="T86" fmla="*/ 0 w 547"/>
                <a:gd name="T87" fmla="*/ 726 h 1767"/>
                <a:gd name="T88" fmla="*/ 59 w 547"/>
                <a:gd name="T89" fmla="*/ 726 h 1767"/>
                <a:gd name="T90" fmla="*/ 13 w 547"/>
                <a:gd name="T91" fmla="*/ 781 h 1767"/>
                <a:gd name="T92" fmla="*/ 0 w 547"/>
                <a:gd name="T93" fmla="*/ 776 h 1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47" h="1767">
                  <a:moveTo>
                    <a:pt x="0" y="776"/>
                  </a:moveTo>
                  <a:lnTo>
                    <a:pt x="0" y="1767"/>
                  </a:lnTo>
                  <a:lnTo>
                    <a:pt x="98" y="1767"/>
                  </a:lnTo>
                  <a:lnTo>
                    <a:pt x="215" y="1627"/>
                  </a:lnTo>
                  <a:lnTo>
                    <a:pt x="315" y="1567"/>
                  </a:lnTo>
                  <a:lnTo>
                    <a:pt x="198" y="1560"/>
                  </a:lnTo>
                  <a:lnTo>
                    <a:pt x="143" y="1572"/>
                  </a:lnTo>
                  <a:lnTo>
                    <a:pt x="150" y="1496"/>
                  </a:lnTo>
                  <a:lnTo>
                    <a:pt x="234" y="1467"/>
                  </a:lnTo>
                  <a:lnTo>
                    <a:pt x="336" y="1379"/>
                  </a:lnTo>
                  <a:lnTo>
                    <a:pt x="367" y="1315"/>
                  </a:lnTo>
                  <a:lnTo>
                    <a:pt x="239" y="1276"/>
                  </a:lnTo>
                  <a:lnTo>
                    <a:pt x="86" y="1281"/>
                  </a:lnTo>
                  <a:lnTo>
                    <a:pt x="117" y="1217"/>
                  </a:lnTo>
                  <a:lnTo>
                    <a:pt x="277" y="1196"/>
                  </a:lnTo>
                  <a:lnTo>
                    <a:pt x="320" y="1129"/>
                  </a:lnTo>
                  <a:lnTo>
                    <a:pt x="224" y="1083"/>
                  </a:lnTo>
                  <a:lnTo>
                    <a:pt x="111" y="1007"/>
                  </a:lnTo>
                  <a:lnTo>
                    <a:pt x="251" y="1026"/>
                  </a:lnTo>
                  <a:lnTo>
                    <a:pt x="262" y="962"/>
                  </a:lnTo>
                  <a:lnTo>
                    <a:pt x="329" y="926"/>
                  </a:lnTo>
                  <a:lnTo>
                    <a:pt x="368" y="867"/>
                  </a:lnTo>
                  <a:lnTo>
                    <a:pt x="492" y="897"/>
                  </a:lnTo>
                  <a:lnTo>
                    <a:pt x="547" y="805"/>
                  </a:lnTo>
                  <a:lnTo>
                    <a:pt x="463" y="795"/>
                  </a:lnTo>
                  <a:lnTo>
                    <a:pt x="403" y="774"/>
                  </a:lnTo>
                  <a:lnTo>
                    <a:pt x="344" y="816"/>
                  </a:lnTo>
                  <a:lnTo>
                    <a:pt x="294" y="752"/>
                  </a:lnTo>
                  <a:lnTo>
                    <a:pt x="313" y="712"/>
                  </a:lnTo>
                  <a:lnTo>
                    <a:pt x="282" y="676"/>
                  </a:lnTo>
                  <a:lnTo>
                    <a:pt x="277" y="752"/>
                  </a:lnTo>
                  <a:lnTo>
                    <a:pt x="281" y="843"/>
                  </a:lnTo>
                  <a:lnTo>
                    <a:pt x="215" y="812"/>
                  </a:lnTo>
                  <a:lnTo>
                    <a:pt x="243" y="697"/>
                  </a:lnTo>
                  <a:lnTo>
                    <a:pt x="186" y="650"/>
                  </a:lnTo>
                  <a:lnTo>
                    <a:pt x="227" y="562"/>
                  </a:lnTo>
                  <a:lnTo>
                    <a:pt x="219" y="478"/>
                  </a:lnTo>
                  <a:lnTo>
                    <a:pt x="143" y="411"/>
                  </a:lnTo>
                  <a:lnTo>
                    <a:pt x="98" y="54"/>
                  </a:lnTo>
                  <a:lnTo>
                    <a:pt x="0" y="0"/>
                  </a:lnTo>
                  <a:lnTo>
                    <a:pt x="0" y="307"/>
                  </a:lnTo>
                  <a:lnTo>
                    <a:pt x="43" y="342"/>
                  </a:lnTo>
                  <a:lnTo>
                    <a:pt x="0" y="385"/>
                  </a:lnTo>
                  <a:lnTo>
                    <a:pt x="0" y="726"/>
                  </a:lnTo>
                  <a:lnTo>
                    <a:pt x="59" y="726"/>
                  </a:lnTo>
                  <a:lnTo>
                    <a:pt x="13" y="781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01" name="Freeform 11"/>
            <p:cNvSpPr>
              <a:spLocks/>
            </p:cNvSpPr>
            <p:nvPr/>
          </p:nvSpPr>
          <p:spPr bwMode="auto">
            <a:xfrm>
              <a:off x="337185" y="83185"/>
              <a:ext cx="20955" cy="108585"/>
            </a:xfrm>
            <a:custGeom>
              <a:avLst/>
              <a:gdLst>
                <a:gd name="T0" fmla="*/ 65 w 65"/>
                <a:gd name="T1" fmla="*/ 341 h 341"/>
                <a:gd name="T2" fmla="*/ 65 w 65"/>
                <a:gd name="T3" fmla="*/ 34 h 341"/>
                <a:gd name="T4" fmla="*/ 0 w 65"/>
                <a:gd name="T5" fmla="*/ 0 h 341"/>
                <a:gd name="T6" fmla="*/ 0 w 65"/>
                <a:gd name="T7" fmla="*/ 291 h 341"/>
                <a:gd name="T8" fmla="*/ 65 w 65"/>
                <a:gd name="T9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341">
                  <a:moveTo>
                    <a:pt x="65" y="341"/>
                  </a:moveTo>
                  <a:lnTo>
                    <a:pt x="65" y="34"/>
                  </a:lnTo>
                  <a:lnTo>
                    <a:pt x="0" y="0"/>
                  </a:lnTo>
                  <a:lnTo>
                    <a:pt x="0" y="291"/>
                  </a:lnTo>
                  <a:lnTo>
                    <a:pt x="65" y="34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02" name="Freeform 12"/>
            <p:cNvSpPr>
              <a:spLocks/>
            </p:cNvSpPr>
            <p:nvPr/>
          </p:nvSpPr>
          <p:spPr bwMode="auto">
            <a:xfrm>
              <a:off x="337185" y="215900"/>
              <a:ext cx="20955" cy="438785"/>
            </a:xfrm>
            <a:custGeom>
              <a:avLst/>
              <a:gdLst>
                <a:gd name="T0" fmla="*/ 65 w 65"/>
                <a:gd name="T1" fmla="*/ 341 h 1382"/>
                <a:gd name="T2" fmla="*/ 65 w 65"/>
                <a:gd name="T3" fmla="*/ 0 h 1382"/>
                <a:gd name="T4" fmla="*/ 0 w 65"/>
                <a:gd name="T5" fmla="*/ 64 h 1382"/>
                <a:gd name="T6" fmla="*/ 0 w 65"/>
                <a:gd name="T7" fmla="*/ 64 h 1382"/>
                <a:gd name="T8" fmla="*/ 0 w 65"/>
                <a:gd name="T9" fmla="*/ 923 h 1382"/>
                <a:gd name="T10" fmla="*/ 50 w 65"/>
                <a:gd name="T11" fmla="*/ 941 h 1382"/>
                <a:gd name="T12" fmla="*/ 0 w 65"/>
                <a:gd name="T13" fmla="*/ 972 h 1382"/>
                <a:gd name="T14" fmla="*/ 0 w 65"/>
                <a:gd name="T15" fmla="*/ 1349 h 1382"/>
                <a:gd name="T16" fmla="*/ 43 w 65"/>
                <a:gd name="T17" fmla="*/ 1382 h 1382"/>
                <a:gd name="T18" fmla="*/ 65 w 65"/>
                <a:gd name="T19" fmla="*/ 1382 h 1382"/>
                <a:gd name="T20" fmla="*/ 65 w 65"/>
                <a:gd name="T21" fmla="*/ 391 h 1382"/>
                <a:gd name="T22" fmla="*/ 5 w 65"/>
                <a:gd name="T23" fmla="*/ 362 h 1382"/>
                <a:gd name="T24" fmla="*/ 64 w 65"/>
                <a:gd name="T25" fmla="*/ 341 h 1382"/>
                <a:gd name="T26" fmla="*/ 65 w 65"/>
                <a:gd name="T27" fmla="*/ 341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1382">
                  <a:moveTo>
                    <a:pt x="65" y="341"/>
                  </a:moveTo>
                  <a:lnTo>
                    <a:pt x="65" y="0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923"/>
                  </a:lnTo>
                  <a:lnTo>
                    <a:pt x="50" y="941"/>
                  </a:lnTo>
                  <a:lnTo>
                    <a:pt x="0" y="972"/>
                  </a:lnTo>
                  <a:lnTo>
                    <a:pt x="0" y="1349"/>
                  </a:lnTo>
                  <a:lnTo>
                    <a:pt x="43" y="1382"/>
                  </a:lnTo>
                  <a:lnTo>
                    <a:pt x="65" y="1382"/>
                  </a:lnTo>
                  <a:lnTo>
                    <a:pt x="65" y="391"/>
                  </a:lnTo>
                  <a:lnTo>
                    <a:pt x="5" y="362"/>
                  </a:lnTo>
                  <a:lnTo>
                    <a:pt x="64" y="341"/>
                  </a:lnTo>
                  <a:lnTo>
                    <a:pt x="65" y="34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03" name="Freeform 13"/>
            <p:cNvSpPr>
              <a:spLocks/>
            </p:cNvSpPr>
            <p:nvPr/>
          </p:nvSpPr>
          <p:spPr bwMode="auto">
            <a:xfrm>
              <a:off x="337185" y="790575"/>
              <a:ext cx="635" cy="5080"/>
            </a:xfrm>
            <a:custGeom>
              <a:avLst/>
              <a:gdLst>
                <a:gd name="T0" fmla="*/ 0 w 2"/>
                <a:gd name="T1" fmla="*/ 0 h 16"/>
                <a:gd name="T2" fmla="*/ 0 w 2"/>
                <a:gd name="T3" fmla="*/ 16 h 16"/>
                <a:gd name="T4" fmla="*/ 2 w 2"/>
                <a:gd name="T5" fmla="*/ 14 h 16"/>
                <a:gd name="T6" fmla="*/ 0 w 2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6">
                  <a:moveTo>
                    <a:pt x="0" y="0"/>
                  </a:moveTo>
                  <a:lnTo>
                    <a:pt x="0" y="16"/>
                  </a:lnTo>
                  <a:lnTo>
                    <a:pt x="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04" name="Freeform 14"/>
            <p:cNvSpPr>
              <a:spLocks/>
            </p:cNvSpPr>
            <p:nvPr/>
          </p:nvSpPr>
          <p:spPr bwMode="auto">
            <a:xfrm>
              <a:off x="307975" y="54610"/>
              <a:ext cx="29210" cy="121285"/>
            </a:xfrm>
            <a:custGeom>
              <a:avLst/>
              <a:gdLst>
                <a:gd name="T0" fmla="*/ 93 w 93"/>
                <a:gd name="T1" fmla="*/ 381 h 381"/>
                <a:gd name="T2" fmla="*/ 93 w 93"/>
                <a:gd name="T3" fmla="*/ 90 h 381"/>
                <a:gd name="T4" fmla="*/ 91 w 93"/>
                <a:gd name="T5" fmla="*/ 88 h 381"/>
                <a:gd name="T6" fmla="*/ 54 w 93"/>
                <a:gd name="T7" fmla="*/ 0 h 381"/>
                <a:gd name="T8" fmla="*/ 0 w 93"/>
                <a:gd name="T9" fmla="*/ 173 h 381"/>
                <a:gd name="T10" fmla="*/ 38 w 93"/>
                <a:gd name="T11" fmla="*/ 338 h 381"/>
                <a:gd name="T12" fmla="*/ 93 w 93"/>
                <a:gd name="T13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381">
                  <a:moveTo>
                    <a:pt x="93" y="381"/>
                  </a:moveTo>
                  <a:lnTo>
                    <a:pt x="93" y="90"/>
                  </a:lnTo>
                  <a:lnTo>
                    <a:pt x="91" y="88"/>
                  </a:lnTo>
                  <a:lnTo>
                    <a:pt x="54" y="0"/>
                  </a:lnTo>
                  <a:lnTo>
                    <a:pt x="0" y="173"/>
                  </a:lnTo>
                  <a:lnTo>
                    <a:pt x="38" y="338"/>
                  </a:lnTo>
                  <a:lnTo>
                    <a:pt x="93" y="38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05" name="Freeform 15"/>
            <p:cNvSpPr>
              <a:spLocks/>
            </p:cNvSpPr>
            <p:nvPr/>
          </p:nvSpPr>
          <p:spPr bwMode="auto">
            <a:xfrm>
              <a:off x="291465" y="213995"/>
              <a:ext cx="45720" cy="584835"/>
            </a:xfrm>
            <a:custGeom>
              <a:avLst/>
              <a:gdLst>
                <a:gd name="T0" fmla="*/ 144 w 144"/>
                <a:gd name="T1" fmla="*/ 930 h 1842"/>
                <a:gd name="T2" fmla="*/ 144 w 144"/>
                <a:gd name="T3" fmla="*/ 71 h 1842"/>
                <a:gd name="T4" fmla="*/ 81 w 144"/>
                <a:gd name="T5" fmla="*/ 40 h 1842"/>
                <a:gd name="T6" fmla="*/ 0 w 144"/>
                <a:gd name="T7" fmla="*/ 0 h 1842"/>
                <a:gd name="T8" fmla="*/ 0 w 144"/>
                <a:gd name="T9" fmla="*/ 1180 h 1842"/>
                <a:gd name="T10" fmla="*/ 2 w 144"/>
                <a:gd name="T11" fmla="*/ 1180 h 1842"/>
                <a:gd name="T12" fmla="*/ 41 w 144"/>
                <a:gd name="T13" fmla="*/ 1120 h 1842"/>
                <a:gd name="T14" fmla="*/ 53 w 144"/>
                <a:gd name="T15" fmla="*/ 1215 h 1842"/>
                <a:gd name="T16" fmla="*/ 34 w 144"/>
                <a:gd name="T17" fmla="*/ 1256 h 1842"/>
                <a:gd name="T18" fmla="*/ 0 w 144"/>
                <a:gd name="T19" fmla="*/ 1230 h 1842"/>
                <a:gd name="T20" fmla="*/ 0 w 144"/>
                <a:gd name="T21" fmla="*/ 1384 h 1842"/>
                <a:gd name="T22" fmla="*/ 48 w 144"/>
                <a:gd name="T23" fmla="*/ 1311 h 1842"/>
                <a:gd name="T24" fmla="*/ 41 w 144"/>
                <a:gd name="T25" fmla="*/ 1446 h 1842"/>
                <a:gd name="T26" fmla="*/ 103 w 144"/>
                <a:gd name="T27" fmla="*/ 1835 h 1842"/>
                <a:gd name="T28" fmla="*/ 132 w 144"/>
                <a:gd name="T29" fmla="*/ 1842 h 1842"/>
                <a:gd name="T30" fmla="*/ 144 w 144"/>
                <a:gd name="T31" fmla="*/ 1832 h 1842"/>
                <a:gd name="T32" fmla="*/ 144 w 144"/>
                <a:gd name="T33" fmla="*/ 1816 h 1842"/>
                <a:gd name="T34" fmla="*/ 79 w 144"/>
                <a:gd name="T35" fmla="*/ 1442 h 1842"/>
                <a:gd name="T36" fmla="*/ 105 w 144"/>
                <a:gd name="T37" fmla="*/ 1327 h 1842"/>
                <a:gd name="T38" fmla="*/ 144 w 144"/>
                <a:gd name="T39" fmla="*/ 1356 h 1842"/>
                <a:gd name="T40" fmla="*/ 144 w 144"/>
                <a:gd name="T41" fmla="*/ 979 h 1842"/>
                <a:gd name="T42" fmla="*/ 94 w 144"/>
                <a:gd name="T43" fmla="*/ 1008 h 1842"/>
                <a:gd name="T44" fmla="*/ 101 w 144"/>
                <a:gd name="T45" fmla="*/ 917 h 1842"/>
                <a:gd name="T46" fmla="*/ 144 w 144"/>
                <a:gd name="T47" fmla="*/ 93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4" h="1842">
                  <a:moveTo>
                    <a:pt x="144" y="930"/>
                  </a:moveTo>
                  <a:lnTo>
                    <a:pt x="144" y="71"/>
                  </a:lnTo>
                  <a:lnTo>
                    <a:pt x="81" y="40"/>
                  </a:lnTo>
                  <a:lnTo>
                    <a:pt x="0" y="0"/>
                  </a:lnTo>
                  <a:lnTo>
                    <a:pt x="0" y="1180"/>
                  </a:lnTo>
                  <a:lnTo>
                    <a:pt x="2" y="1180"/>
                  </a:lnTo>
                  <a:lnTo>
                    <a:pt x="41" y="1120"/>
                  </a:lnTo>
                  <a:lnTo>
                    <a:pt x="53" y="1215"/>
                  </a:lnTo>
                  <a:lnTo>
                    <a:pt x="34" y="1256"/>
                  </a:lnTo>
                  <a:lnTo>
                    <a:pt x="0" y="1230"/>
                  </a:lnTo>
                  <a:lnTo>
                    <a:pt x="0" y="1384"/>
                  </a:lnTo>
                  <a:lnTo>
                    <a:pt x="48" y="1311"/>
                  </a:lnTo>
                  <a:lnTo>
                    <a:pt x="41" y="1446"/>
                  </a:lnTo>
                  <a:lnTo>
                    <a:pt x="103" y="1835"/>
                  </a:lnTo>
                  <a:lnTo>
                    <a:pt x="132" y="1842"/>
                  </a:lnTo>
                  <a:lnTo>
                    <a:pt x="144" y="1832"/>
                  </a:lnTo>
                  <a:lnTo>
                    <a:pt x="144" y="1816"/>
                  </a:lnTo>
                  <a:lnTo>
                    <a:pt x="79" y="1442"/>
                  </a:lnTo>
                  <a:lnTo>
                    <a:pt x="105" y="1327"/>
                  </a:lnTo>
                  <a:lnTo>
                    <a:pt x="144" y="1356"/>
                  </a:lnTo>
                  <a:lnTo>
                    <a:pt x="144" y="979"/>
                  </a:lnTo>
                  <a:lnTo>
                    <a:pt x="94" y="1008"/>
                  </a:lnTo>
                  <a:lnTo>
                    <a:pt x="101" y="917"/>
                  </a:lnTo>
                  <a:lnTo>
                    <a:pt x="144" y="930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06" name="Freeform 16"/>
            <p:cNvSpPr>
              <a:spLocks/>
            </p:cNvSpPr>
            <p:nvPr/>
          </p:nvSpPr>
          <p:spPr bwMode="auto">
            <a:xfrm>
              <a:off x="1905" y="203835"/>
              <a:ext cx="289560" cy="488950"/>
            </a:xfrm>
            <a:custGeom>
              <a:avLst/>
              <a:gdLst>
                <a:gd name="T0" fmla="*/ 911 w 911"/>
                <a:gd name="T1" fmla="*/ 1211 h 1539"/>
                <a:gd name="T2" fmla="*/ 911 w 911"/>
                <a:gd name="T3" fmla="*/ 31 h 1539"/>
                <a:gd name="T4" fmla="*/ 847 w 911"/>
                <a:gd name="T5" fmla="*/ 0 h 1539"/>
                <a:gd name="T6" fmla="*/ 828 w 911"/>
                <a:gd name="T7" fmla="*/ 139 h 1539"/>
                <a:gd name="T8" fmla="*/ 811 w 911"/>
                <a:gd name="T9" fmla="*/ 219 h 1539"/>
                <a:gd name="T10" fmla="*/ 742 w 911"/>
                <a:gd name="T11" fmla="*/ 176 h 1539"/>
                <a:gd name="T12" fmla="*/ 619 w 911"/>
                <a:gd name="T13" fmla="*/ 164 h 1539"/>
                <a:gd name="T14" fmla="*/ 445 w 911"/>
                <a:gd name="T15" fmla="*/ 336 h 1539"/>
                <a:gd name="T16" fmla="*/ 340 w 911"/>
                <a:gd name="T17" fmla="*/ 512 h 1539"/>
                <a:gd name="T18" fmla="*/ 192 w 911"/>
                <a:gd name="T19" fmla="*/ 696 h 1539"/>
                <a:gd name="T20" fmla="*/ 96 w 911"/>
                <a:gd name="T21" fmla="*/ 648 h 1539"/>
                <a:gd name="T22" fmla="*/ 0 w 911"/>
                <a:gd name="T23" fmla="*/ 681 h 1539"/>
                <a:gd name="T24" fmla="*/ 94 w 911"/>
                <a:gd name="T25" fmla="*/ 815 h 1539"/>
                <a:gd name="T26" fmla="*/ 166 w 911"/>
                <a:gd name="T27" fmla="*/ 851 h 1539"/>
                <a:gd name="T28" fmla="*/ 357 w 911"/>
                <a:gd name="T29" fmla="*/ 865 h 1539"/>
                <a:gd name="T30" fmla="*/ 448 w 911"/>
                <a:gd name="T31" fmla="*/ 841 h 1539"/>
                <a:gd name="T32" fmla="*/ 392 w 911"/>
                <a:gd name="T33" fmla="*/ 958 h 1539"/>
                <a:gd name="T34" fmla="*/ 452 w 911"/>
                <a:gd name="T35" fmla="*/ 989 h 1539"/>
                <a:gd name="T36" fmla="*/ 586 w 911"/>
                <a:gd name="T37" fmla="*/ 948 h 1539"/>
                <a:gd name="T38" fmla="*/ 543 w 911"/>
                <a:gd name="T39" fmla="*/ 1030 h 1539"/>
                <a:gd name="T40" fmla="*/ 557 w 911"/>
                <a:gd name="T41" fmla="*/ 1106 h 1539"/>
                <a:gd name="T42" fmla="*/ 624 w 911"/>
                <a:gd name="T43" fmla="*/ 1110 h 1539"/>
                <a:gd name="T44" fmla="*/ 711 w 911"/>
                <a:gd name="T45" fmla="*/ 1113 h 1539"/>
                <a:gd name="T46" fmla="*/ 765 w 911"/>
                <a:gd name="T47" fmla="*/ 1208 h 1539"/>
                <a:gd name="T48" fmla="*/ 634 w 911"/>
                <a:gd name="T49" fmla="*/ 1273 h 1539"/>
                <a:gd name="T50" fmla="*/ 569 w 911"/>
                <a:gd name="T51" fmla="*/ 1408 h 1539"/>
                <a:gd name="T52" fmla="*/ 550 w 911"/>
                <a:gd name="T53" fmla="*/ 1468 h 1539"/>
                <a:gd name="T54" fmla="*/ 715 w 911"/>
                <a:gd name="T55" fmla="*/ 1539 h 1539"/>
                <a:gd name="T56" fmla="*/ 842 w 911"/>
                <a:gd name="T57" fmla="*/ 1522 h 1539"/>
                <a:gd name="T58" fmla="*/ 911 w 911"/>
                <a:gd name="T59" fmla="*/ 1415 h 1539"/>
                <a:gd name="T60" fmla="*/ 911 w 911"/>
                <a:gd name="T61" fmla="*/ 1261 h 1539"/>
                <a:gd name="T62" fmla="*/ 857 w 911"/>
                <a:gd name="T63" fmla="*/ 1223 h 1539"/>
                <a:gd name="T64" fmla="*/ 911 w 911"/>
                <a:gd name="T65" fmla="*/ 1211 h 1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11" h="1539">
                  <a:moveTo>
                    <a:pt x="911" y="1211"/>
                  </a:moveTo>
                  <a:lnTo>
                    <a:pt x="911" y="31"/>
                  </a:lnTo>
                  <a:lnTo>
                    <a:pt x="847" y="0"/>
                  </a:lnTo>
                  <a:lnTo>
                    <a:pt x="828" y="139"/>
                  </a:lnTo>
                  <a:lnTo>
                    <a:pt x="811" y="219"/>
                  </a:lnTo>
                  <a:lnTo>
                    <a:pt x="742" y="176"/>
                  </a:lnTo>
                  <a:lnTo>
                    <a:pt x="619" y="164"/>
                  </a:lnTo>
                  <a:lnTo>
                    <a:pt x="445" y="336"/>
                  </a:lnTo>
                  <a:lnTo>
                    <a:pt x="340" y="512"/>
                  </a:lnTo>
                  <a:lnTo>
                    <a:pt x="192" y="696"/>
                  </a:lnTo>
                  <a:lnTo>
                    <a:pt x="96" y="648"/>
                  </a:lnTo>
                  <a:lnTo>
                    <a:pt x="0" y="681"/>
                  </a:lnTo>
                  <a:lnTo>
                    <a:pt x="94" y="815"/>
                  </a:lnTo>
                  <a:lnTo>
                    <a:pt x="166" y="851"/>
                  </a:lnTo>
                  <a:lnTo>
                    <a:pt x="357" y="865"/>
                  </a:lnTo>
                  <a:lnTo>
                    <a:pt x="448" y="841"/>
                  </a:lnTo>
                  <a:lnTo>
                    <a:pt x="392" y="958"/>
                  </a:lnTo>
                  <a:lnTo>
                    <a:pt x="452" y="989"/>
                  </a:lnTo>
                  <a:lnTo>
                    <a:pt x="586" y="948"/>
                  </a:lnTo>
                  <a:lnTo>
                    <a:pt x="543" y="1030"/>
                  </a:lnTo>
                  <a:lnTo>
                    <a:pt x="557" y="1106"/>
                  </a:lnTo>
                  <a:lnTo>
                    <a:pt x="624" y="1110"/>
                  </a:lnTo>
                  <a:lnTo>
                    <a:pt x="711" y="1113"/>
                  </a:lnTo>
                  <a:lnTo>
                    <a:pt x="765" y="1208"/>
                  </a:lnTo>
                  <a:lnTo>
                    <a:pt x="634" y="1273"/>
                  </a:lnTo>
                  <a:lnTo>
                    <a:pt x="569" y="1408"/>
                  </a:lnTo>
                  <a:lnTo>
                    <a:pt x="550" y="1468"/>
                  </a:lnTo>
                  <a:lnTo>
                    <a:pt x="715" y="1539"/>
                  </a:lnTo>
                  <a:lnTo>
                    <a:pt x="842" y="1522"/>
                  </a:lnTo>
                  <a:lnTo>
                    <a:pt x="911" y="1415"/>
                  </a:lnTo>
                  <a:lnTo>
                    <a:pt x="911" y="1261"/>
                  </a:lnTo>
                  <a:lnTo>
                    <a:pt x="857" y="1223"/>
                  </a:lnTo>
                  <a:lnTo>
                    <a:pt x="911" y="121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07" name="Freeform 17"/>
            <p:cNvSpPr>
              <a:spLocks/>
            </p:cNvSpPr>
            <p:nvPr/>
          </p:nvSpPr>
          <p:spPr bwMode="auto">
            <a:xfrm>
              <a:off x="388620" y="170180"/>
              <a:ext cx="164465" cy="154940"/>
            </a:xfrm>
            <a:custGeom>
              <a:avLst/>
              <a:gdLst>
                <a:gd name="T0" fmla="*/ 84 w 517"/>
                <a:gd name="T1" fmla="*/ 358 h 488"/>
                <a:gd name="T2" fmla="*/ 132 w 517"/>
                <a:gd name="T3" fmla="*/ 421 h 488"/>
                <a:gd name="T4" fmla="*/ 189 w 517"/>
                <a:gd name="T5" fmla="*/ 469 h 488"/>
                <a:gd name="T6" fmla="*/ 270 w 517"/>
                <a:gd name="T7" fmla="*/ 488 h 488"/>
                <a:gd name="T8" fmla="*/ 373 w 517"/>
                <a:gd name="T9" fmla="*/ 479 h 488"/>
                <a:gd name="T10" fmla="*/ 399 w 517"/>
                <a:gd name="T11" fmla="*/ 403 h 488"/>
                <a:gd name="T12" fmla="*/ 450 w 517"/>
                <a:gd name="T13" fmla="*/ 358 h 488"/>
                <a:gd name="T14" fmla="*/ 517 w 517"/>
                <a:gd name="T15" fmla="*/ 303 h 488"/>
                <a:gd name="T16" fmla="*/ 469 w 517"/>
                <a:gd name="T17" fmla="*/ 240 h 488"/>
                <a:gd name="T18" fmla="*/ 479 w 517"/>
                <a:gd name="T19" fmla="*/ 196 h 488"/>
                <a:gd name="T20" fmla="*/ 483 w 517"/>
                <a:gd name="T21" fmla="*/ 69 h 488"/>
                <a:gd name="T22" fmla="*/ 362 w 517"/>
                <a:gd name="T23" fmla="*/ 69 h 488"/>
                <a:gd name="T24" fmla="*/ 282 w 517"/>
                <a:gd name="T25" fmla="*/ 31 h 488"/>
                <a:gd name="T26" fmla="*/ 239 w 517"/>
                <a:gd name="T27" fmla="*/ 0 h 488"/>
                <a:gd name="T28" fmla="*/ 199 w 517"/>
                <a:gd name="T29" fmla="*/ 59 h 488"/>
                <a:gd name="T30" fmla="*/ 132 w 517"/>
                <a:gd name="T31" fmla="*/ 55 h 488"/>
                <a:gd name="T32" fmla="*/ 60 w 517"/>
                <a:gd name="T33" fmla="*/ 60 h 488"/>
                <a:gd name="T34" fmla="*/ 0 w 517"/>
                <a:gd name="T35" fmla="*/ 167 h 488"/>
                <a:gd name="T36" fmla="*/ 22 w 517"/>
                <a:gd name="T37" fmla="*/ 240 h 488"/>
                <a:gd name="T38" fmla="*/ 1 w 517"/>
                <a:gd name="T39" fmla="*/ 286 h 488"/>
                <a:gd name="T40" fmla="*/ 84 w 517"/>
                <a:gd name="T41" fmla="*/ 358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17" h="488">
                  <a:moveTo>
                    <a:pt x="84" y="358"/>
                  </a:moveTo>
                  <a:lnTo>
                    <a:pt x="132" y="421"/>
                  </a:lnTo>
                  <a:lnTo>
                    <a:pt x="189" y="469"/>
                  </a:lnTo>
                  <a:lnTo>
                    <a:pt x="270" y="488"/>
                  </a:lnTo>
                  <a:lnTo>
                    <a:pt x="373" y="479"/>
                  </a:lnTo>
                  <a:lnTo>
                    <a:pt x="399" y="403"/>
                  </a:lnTo>
                  <a:lnTo>
                    <a:pt x="450" y="358"/>
                  </a:lnTo>
                  <a:lnTo>
                    <a:pt x="517" y="303"/>
                  </a:lnTo>
                  <a:lnTo>
                    <a:pt x="469" y="240"/>
                  </a:lnTo>
                  <a:lnTo>
                    <a:pt x="479" y="196"/>
                  </a:lnTo>
                  <a:lnTo>
                    <a:pt x="483" y="69"/>
                  </a:lnTo>
                  <a:lnTo>
                    <a:pt x="362" y="69"/>
                  </a:lnTo>
                  <a:lnTo>
                    <a:pt x="282" y="31"/>
                  </a:lnTo>
                  <a:lnTo>
                    <a:pt x="239" y="0"/>
                  </a:lnTo>
                  <a:lnTo>
                    <a:pt x="199" y="59"/>
                  </a:lnTo>
                  <a:lnTo>
                    <a:pt x="132" y="55"/>
                  </a:lnTo>
                  <a:lnTo>
                    <a:pt x="60" y="60"/>
                  </a:lnTo>
                  <a:lnTo>
                    <a:pt x="0" y="167"/>
                  </a:lnTo>
                  <a:lnTo>
                    <a:pt x="22" y="240"/>
                  </a:lnTo>
                  <a:lnTo>
                    <a:pt x="1" y="286"/>
                  </a:lnTo>
                  <a:lnTo>
                    <a:pt x="84" y="358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08" name="Freeform 18"/>
            <p:cNvSpPr>
              <a:spLocks/>
            </p:cNvSpPr>
            <p:nvPr/>
          </p:nvSpPr>
          <p:spPr bwMode="auto">
            <a:xfrm>
              <a:off x="187960" y="98425"/>
              <a:ext cx="152400" cy="153035"/>
            </a:xfrm>
            <a:custGeom>
              <a:avLst/>
              <a:gdLst>
                <a:gd name="T0" fmla="*/ 349 w 481"/>
                <a:gd name="T1" fmla="*/ 483 h 483"/>
                <a:gd name="T2" fmla="*/ 439 w 481"/>
                <a:gd name="T3" fmla="*/ 398 h 483"/>
                <a:gd name="T4" fmla="*/ 481 w 481"/>
                <a:gd name="T5" fmla="*/ 312 h 483"/>
                <a:gd name="T6" fmla="*/ 420 w 481"/>
                <a:gd name="T7" fmla="*/ 173 h 483"/>
                <a:gd name="T8" fmla="*/ 390 w 481"/>
                <a:gd name="T9" fmla="*/ 90 h 483"/>
                <a:gd name="T10" fmla="*/ 351 w 481"/>
                <a:gd name="T11" fmla="*/ 130 h 483"/>
                <a:gd name="T12" fmla="*/ 330 w 481"/>
                <a:gd name="T13" fmla="*/ 50 h 483"/>
                <a:gd name="T14" fmla="*/ 267 w 481"/>
                <a:gd name="T15" fmla="*/ 19 h 483"/>
                <a:gd name="T16" fmla="*/ 182 w 481"/>
                <a:gd name="T17" fmla="*/ 28 h 483"/>
                <a:gd name="T18" fmla="*/ 127 w 481"/>
                <a:gd name="T19" fmla="*/ 0 h 483"/>
                <a:gd name="T20" fmla="*/ 72 w 481"/>
                <a:gd name="T21" fmla="*/ 92 h 483"/>
                <a:gd name="T22" fmla="*/ 0 w 481"/>
                <a:gd name="T23" fmla="*/ 97 h 483"/>
                <a:gd name="T24" fmla="*/ 31 w 481"/>
                <a:gd name="T25" fmla="*/ 240 h 483"/>
                <a:gd name="T26" fmla="*/ 0 w 481"/>
                <a:gd name="T27" fmla="*/ 304 h 483"/>
                <a:gd name="T28" fmla="*/ 40 w 481"/>
                <a:gd name="T29" fmla="*/ 323 h 483"/>
                <a:gd name="T30" fmla="*/ 169 w 481"/>
                <a:gd name="T31" fmla="*/ 424 h 483"/>
                <a:gd name="T32" fmla="*/ 292 w 481"/>
                <a:gd name="T33" fmla="*/ 476 h 483"/>
                <a:gd name="T34" fmla="*/ 349 w 481"/>
                <a:gd name="T35" fmla="*/ 483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81" h="483">
                  <a:moveTo>
                    <a:pt x="349" y="483"/>
                  </a:moveTo>
                  <a:lnTo>
                    <a:pt x="439" y="398"/>
                  </a:lnTo>
                  <a:lnTo>
                    <a:pt x="481" y="312"/>
                  </a:lnTo>
                  <a:lnTo>
                    <a:pt x="420" y="173"/>
                  </a:lnTo>
                  <a:lnTo>
                    <a:pt x="390" y="90"/>
                  </a:lnTo>
                  <a:lnTo>
                    <a:pt x="351" y="130"/>
                  </a:lnTo>
                  <a:lnTo>
                    <a:pt x="330" y="50"/>
                  </a:lnTo>
                  <a:lnTo>
                    <a:pt x="267" y="19"/>
                  </a:lnTo>
                  <a:lnTo>
                    <a:pt x="182" y="28"/>
                  </a:lnTo>
                  <a:lnTo>
                    <a:pt x="127" y="0"/>
                  </a:lnTo>
                  <a:lnTo>
                    <a:pt x="72" y="92"/>
                  </a:lnTo>
                  <a:lnTo>
                    <a:pt x="0" y="97"/>
                  </a:lnTo>
                  <a:lnTo>
                    <a:pt x="31" y="240"/>
                  </a:lnTo>
                  <a:lnTo>
                    <a:pt x="0" y="304"/>
                  </a:lnTo>
                  <a:lnTo>
                    <a:pt x="40" y="323"/>
                  </a:lnTo>
                  <a:lnTo>
                    <a:pt x="169" y="424"/>
                  </a:lnTo>
                  <a:lnTo>
                    <a:pt x="292" y="476"/>
                  </a:lnTo>
                  <a:lnTo>
                    <a:pt x="349" y="48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09" name="Freeform 19"/>
            <p:cNvSpPr>
              <a:spLocks/>
            </p:cNvSpPr>
            <p:nvPr/>
          </p:nvSpPr>
          <p:spPr bwMode="auto">
            <a:xfrm>
              <a:off x="34290" y="290195"/>
              <a:ext cx="142875" cy="123190"/>
            </a:xfrm>
            <a:custGeom>
              <a:avLst/>
              <a:gdLst>
                <a:gd name="T0" fmla="*/ 404 w 451"/>
                <a:gd name="T1" fmla="*/ 343 h 390"/>
                <a:gd name="T2" fmla="*/ 447 w 451"/>
                <a:gd name="T3" fmla="*/ 226 h 390"/>
                <a:gd name="T4" fmla="*/ 451 w 451"/>
                <a:gd name="T5" fmla="*/ 133 h 390"/>
                <a:gd name="T6" fmla="*/ 354 w 451"/>
                <a:gd name="T7" fmla="*/ 52 h 390"/>
                <a:gd name="T8" fmla="*/ 304 w 451"/>
                <a:gd name="T9" fmla="*/ 0 h 390"/>
                <a:gd name="T10" fmla="*/ 287 w 451"/>
                <a:gd name="T11" fmla="*/ 54 h 390"/>
                <a:gd name="T12" fmla="*/ 244 w 451"/>
                <a:gd name="T13" fmla="*/ 0 h 390"/>
                <a:gd name="T14" fmla="*/ 182 w 451"/>
                <a:gd name="T15" fmla="*/ 7 h 390"/>
                <a:gd name="T16" fmla="*/ 120 w 451"/>
                <a:gd name="T17" fmla="*/ 59 h 390"/>
                <a:gd name="T18" fmla="*/ 67 w 451"/>
                <a:gd name="T19" fmla="*/ 66 h 390"/>
                <a:gd name="T20" fmla="*/ 55 w 451"/>
                <a:gd name="T21" fmla="*/ 169 h 390"/>
                <a:gd name="T22" fmla="*/ 0 w 451"/>
                <a:gd name="T23" fmla="*/ 211 h 390"/>
                <a:gd name="T24" fmla="*/ 72 w 451"/>
                <a:gd name="T25" fmla="*/ 311 h 390"/>
                <a:gd name="T26" fmla="*/ 71 w 451"/>
                <a:gd name="T27" fmla="*/ 380 h 390"/>
                <a:gd name="T28" fmla="*/ 108 w 451"/>
                <a:gd name="T29" fmla="*/ 374 h 390"/>
                <a:gd name="T30" fmla="*/ 244 w 451"/>
                <a:gd name="T31" fmla="*/ 390 h 390"/>
                <a:gd name="T32" fmla="*/ 358 w 451"/>
                <a:gd name="T33" fmla="*/ 366 h 390"/>
                <a:gd name="T34" fmla="*/ 404 w 451"/>
                <a:gd name="T35" fmla="*/ 343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1" h="390">
                  <a:moveTo>
                    <a:pt x="404" y="343"/>
                  </a:moveTo>
                  <a:lnTo>
                    <a:pt x="447" y="226"/>
                  </a:lnTo>
                  <a:lnTo>
                    <a:pt x="451" y="133"/>
                  </a:lnTo>
                  <a:lnTo>
                    <a:pt x="354" y="52"/>
                  </a:lnTo>
                  <a:lnTo>
                    <a:pt x="304" y="0"/>
                  </a:lnTo>
                  <a:lnTo>
                    <a:pt x="287" y="54"/>
                  </a:lnTo>
                  <a:lnTo>
                    <a:pt x="244" y="0"/>
                  </a:lnTo>
                  <a:lnTo>
                    <a:pt x="182" y="7"/>
                  </a:lnTo>
                  <a:lnTo>
                    <a:pt x="120" y="59"/>
                  </a:lnTo>
                  <a:lnTo>
                    <a:pt x="67" y="66"/>
                  </a:lnTo>
                  <a:lnTo>
                    <a:pt x="55" y="169"/>
                  </a:lnTo>
                  <a:lnTo>
                    <a:pt x="0" y="211"/>
                  </a:lnTo>
                  <a:lnTo>
                    <a:pt x="72" y="311"/>
                  </a:lnTo>
                  <a:lnTo>
                    <a:pt x="71" y="380"/>
                  </a:lnTo>
                  <a:lnTo>
                    <a:pt x="108" y="374"/>
                  </a:lnTo>
                  <a:lnTo>
                    <a:pt x="244" y="390"/>
                  </a:lnTo>
                  <a:lnTo>
                    <a:pt x="358" y="366"/>
                  </a:lnTo>
                  <a:lnTo>
                    <a:pt x="404" y="34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10" name="Freeform 20"/>
            <p:cNvSpPr>
              <a:spLocks/>
            </p:cNvSpPr>
            <p:nvPr/>
          </p:nvSpPr>
          <p:spPr bwMode="auto">
            <a:xfrm>
              <a:off x="191770" y="314325"/>
              <a:ext cx="174625" cy="178435"/>
            </a:xfrm>
            <a:custGeom>
              <a:avLst/>
              <a:gdLst>
                <a:gd name="T0" fmla="*/ 471 w 550"/>
                <a:gd name="T1" fmla="*/ 443 h 564"/>
                <a:gd name="T2" fmla="*/ 490 w 550"/>
                <a:gd name="T3" fmla="*/ 343 h 564"/>
                <a:gd name="T4" fmla="*/ 550 w 550"/>
                <a:gd name="T5" fmla="*/ 224 h 564"/>
                <a:gd name="T6" fmla="*/ 485 w 550"/>
                <a:gd name="T7" fmla="*/ 192 h 564"/>
                <a:gd name="T8" fmla="*/ 407 w 550"/>
                <a:gd name="T9" fmla="*/ 105 h 564"/>
                <a:gd name="T10" fmla="*/ 327 w 550"/>
                <a:gd name="T11" fmla="*/ 105 h 564"/>
                <a:gd name="T12" fmla="*/ 315 w 550"/>
                <a:gd name="T13" fmla="*/ 31 h 564"/>
                <a:gd name="T14" fmla="*/ 258 w 550"/>
                <a:gd name="T15" fmla="*/ 4 h 564"/>
                <a:gd name="T16" fmla="*/ 163 w 550"/>
                <a:gd name="T17" fmla="*/ 36 h 564"/>
                <a:gd name="T18" fmla="*/ 91 w 550"/>
                <a:gd name="T19" fmla="*/ 0 h 564"/>
                <a:gd name="T20" fmla="*/ 67 w 550"/>
                <a:gd name="T21" fmla="*/ 67 h 564"/>
                <a:gd name="T22" fmla="*/ 33 w 550"/>
                <a:gd name="T23" fmla="*/ 140 h 564"/>
                <a:gd name="T24" fmla="*/ 14 w 550"/>
                <a:gd name="T25" fmla="*/ 240 h 564"/>
                <a:gd name="T26" fmla="*/ 0 w 550"/>
                <a:gd name="T27" fmla="*/ 350 h 564"/>
                <a:gd name="T28" fmla="*/ 125 w 550"/>
                <a:gd name="T29" fmla="*/ 460 h 564"/>
                <a:gd name="T30" fmla="*/ 134 w 550"/>
                <a:gd name="T31" fmla="*/ 524 h 564"/>
                <a:gd name="T32" fmla="*/ 215 w 550"/>
                <a:gd name="T33" fmla="*/ 564 h 564"/>
                <a:gd name="T34" fmla="*/ 313 w 550"/>
                <a:gd name="T35" fmla="*/ 522 h 564"/>
                <a:gd name="T36" fmla="*/ 437 w 550"/>
                <a:gd name="T37" fmla="*/ 534 h 564"/>
                <a:gd name="T38" fmla="*/ 471 w 550"/>
                <a:gd name="T39" fmla="*/ 443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0" h="564">
                  <a:moveTo>
                    <a:pt x="471" y="443"/>
                  </a:moveTo>
                  <a:lnTo>
                    <a:pt x="490" y="343"/>
                  </a:lnTo>
                  <a:lnTo>
                    <a:pt x="550" y="224"/>
                  </a:lnTo>
                  <a:lnTo>
                    <a:pt x="485" y="192"/>
                  </a:lnTo>
                  <a:lnTo>
                    <a:pt x="407" y="105"/>
                  </a:lnTo>
                  <a:lnTo>
                    <a:pt x="327" y="105"/>
                  </a:lnTo>
                  <a:lnTo>
                    <a:pt x="315" y="31"/>
                  </a:lnTo>
                  <a:lnTo>
                    <a:pt x="258" y="4"/>
                  </a:lnTo>
                  <a:lnTo>
                    <a:pt x="163" y="36"/>
                  </a:lnTo>
                  <a:lnTo>
                    <a:pt x="91" y="0"/>
                  </a:lnTo>
                  <a:lnTo>
                    <a:pt x="67" y="67"/>
                  </a:lnTo>
                  <a:lnTo>
                    <a:pt x="33" y="140"/>
                  </a:lnTo>
                  <a:lnTo>
                    <a:pt x="14" y="240"/>
                  </a:lnTo>
                  <a:lnTo>
                    <a:pt x="0" y="350"/>
                  </a:lnTo>
                  <a:lnTo>
                    <a:pt x="125" y="460"/>
                  </a:lnTo>
                  <a:lnTo>
                    <a:pt x="134" y="524"/>
                  </a:lnTo>
                  <a:lnTo>
                    <a:pt x="215" y="564"/>
                  </a:lnTo>
                  <a:lnTo>
                    <a:pt x="313" y="522"/>
                  </a:lnTo>
                  <a:lnTo>
                    <a:pt x="437" y="534"/>
                  </a:lnTo>
                  <a:lnTo>
                    <a:pt x="471" y="44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11" name="Freeform 21"/>
            <p:cNvSpPr>
              <a:spLocks/>
            </p:cNvSpPr>
            <p:nvPr/>
          </p:nvSpPr>
          <p:spPr bwMode="auto">
            <a:xfrm>
              <a:off x="415290" y="226060"/>
              <a:ext cx="118745" cy="99060"/>
            </a:xfrm>
            <a:custGeom>
              <a:avLst/>
              <a:gdLst>
                <a:gd name="T0" fmla="*/ 265 w 375"/>
                <a:gd name="T1" fmla="*/ 312 h 312"/>
                <a:gd name="T2" fmla="*/ 174 w 375"/>
                <a:gd name="T3" fmla="*/ 296 h 312"/>
                <a:gd name="T4" fmla="*/ 101 w 375"/>
                <a:gd name="T5" fmla="*/ 260 h 312"/>
                <a:gd name="T6" fmla="*/ 0 w 375"/>
                <a:gd name="T7" fmla="*/ 222 h 312"/>
                <a:gd name="T8" fmla="*/ 84 w 375"/>
                <a:gd name="T9" fmla="*/ 213 h 312"/>
                <a:gd name="T10" fmla="*/ 151 w 375"/>
                <a:gd name="T11" fmla="*/ 217 h 312"/>
                <a:gd name="T12" fmla="*/ 290 w 375"/>
                <a:gd name="T13" fmla="*/ 176 h 312"/>
                <a:gd name="T14" fmla="*/ 359 w 375"/>
                <a:gd name="T15" fmla="*/ 200 h 312"/>
                <a:gd name="T16" fmla="*/ 313 w 375"/>
                <a:gd name="T17" fmla="*/ 88 h 312"/>
                <a:gd name="T18" fmla="*/ 356 w 375"/>
                <a:gd name="T19" fmla="*/ 0 h 312"/>
                <a:gd name="T20" fmla="*/ 375 w 375"/>
                <a:gd name="T21" fmla="*/ 181 h 312"/>
                <a:gd name="T22" fmla="*/ 375 w 375"/>
                <a:gd name="T23" fmla="*/ 246 h 312"/>
                <a:gd name="T24" fmla="*/ 325 w 375"/>
                <a:gd name="T25" fmla="*/ 310 h 312"/>
                <a:gd name="T26" fmla="*/ 265 w 375"/>
                <a:gd name="T27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5" h="312">
                  <a:moveTo>
                    <a:pt x="265" y="312"/>
                  </a:moveTo>
                  <a:lnTo>
                    <a:pt x="174" y="296"/>
                  </a:lnTo>
                  <a:lnTo>
                    <a:pt x="101" y="260"/>
                  </a:lnTo>
                  <a:lnTo>
                    <a:pt x="0" y="222"/>
                  </a:lnTo>
                  <a:lnTo>
                    <a:pt x="84" y="213"/>
                  </a:lnTo>
                  <a:lnTo>
                    <a:pt x="151" y="217"/>
                  </a:lnTo>
                  <a:lnTo>
                    <a:pt x="290" y="176"/>
                  </a:lnTo>
                  <a:lnTo>
                    <a:pt x="359" y="200"/>
                  </a:lnTo>
                  <a:lnTo>
                    <a:pt x="313" y="88"/>
                  </a:lnTo>
                  <a:lnTo>
                    <a:pt x="356" y="0"/>
                  </a:lnTo>
                  <a:lnTo>
                    <a:pt x="375" y="181"/>
                  </a:lnTo>
                  <a:lnTo>
                    <a:pt x="375" y="246"/>
                  </a:lnTo>
                  <a:lnTo>
                    <a:pt x="325" y="310"/>
                  </a:lnTo>
                  <a:lnTo>
                    <a:pt x="265" y="312"/>
                  </a:lnTo>
                  <a:close/>
                </a:path>
              </a:pathLst>
            </a:custGeom>
            <a:solidFill>
              <a:srgbClr val="D8A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12" name="Freeform 22"/>
            <p:cNvSpPr>
              <a:spLocks/>
            </p:cNvSpPr>
            <p:nvPr/>
          </p:nvSpPr>
          <p:spPr bwMode="auto">
            <a:xfrm>
              <a:off x="459105" y="230505"/>
              <a:ext cx="45720" cy="41275"/>
            </a:xfrm>
            <a:custGeom>
              <a:avLst/>
              <a:gdLst>
                <a:gd name="T0" fmla="*/ 145 w 145"/>
                <a:gd name="T1" fmla="*/ 79 h 131"/>
                <a:gd name="T2" fmla="*/ 90 w 145"/>
                <a:gd name="T3" fmla="*/ 131 h 131"/>
                <a:gd name="T4" fmla="*/ 33 w 145"/>
                <a:gd name="T5" fmla="*/ 103 h 131"/>
                <a:gd name="T6" fmla="*/ 0 w 145"/>
                <a:gd name="T7" fmla="*/ 67 h 131"/>
                <a:gd name="T8" fmla="*/ 4 w 145"/>
                <a:gd name="T9" fmla="*/ 0 h 131"/>
                <a:gd name="T10" fmla="*/ 85 w 145"/>
                <a:gd name="T11" fmla="*/ 58 h 131"/>
                <a:gd name="T12" fmla="*/ 145 w 145"/>
                <a:gd name="T13" fmla="*/ 7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131">
                  <a:moveTo>
                    <a:pt x="145" y="79"/>
                  </a:moveTo>
                  <a:lnTo>
                    <a:pt x="90" y="131"/>
                  </a:lnTo>
                  <a:lnTo>
                    <a:pt x="33" y="103"/>
                  </a:lnTo>
                  <a:lnTo>
                    <a:pt x="0" y="67"/>
                  </a:lnTo>
                  <a:lnTo>
                    <a:pt x="4" y="0"/>
                  </a:lnTo>
                  <a:lnTo>
                    <a:pt x="85" y="58"/>
                  </a:lnTo>
                  <a:lnTo>
                    <a:pt x="145" y="7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13" name="Freeform 23"/>
            <p:cNvSpPr>
              <a:spLocks/>
            </p:cNvSpPr>
            <p:nvPr/>
          </p:nvSpPr>
          <p:spPr bwMode="auto">
            <a:xfrm>
              <a:off x="419735" y="184785"/>
              <a:ext cx="91440" cy="90170"/>
            </a:xfrm>
            <a:custGeom>
              <a:avLst/>
              <a:gdLst>
                <a:gd name="T0" fmla="*/ 129 w 289"/>
                <a:gd name="T1" fmla="*/ 282 h 282"/>
                <a:gd name="T2" fmla="*/ 63 w 289"/>
                <a:gd name="T3" fmla="*/ 191 h 282"/>
                <a:gd name="T4" fmla="*/ 0 w 289"/>
                <a:gd name="T5" fmla="*/ 160 h 282"/>
                <a:gd name="T6" fmla="*/ 82 w 289"/>
                <a:gd name="T7" fmla="*/ 72 h 282"/>
                <a:gd name="T8" fmla="*/ 118 w 289"/>
                <a:gd name="T9" fmla="*/ 0 h 282"/>
                <a:gd name="T10" fmla="*/ 204 w 289"/>
                <a:gd name="T11" fmla="*/ 43 h 282"/>
                <a:gd name="T12" fmla="*/ 289 w 289"/>
                <a:gd name="T13" fmla="*/ 55 h 282"/>
                <a:gd name="T14" fmla="*/ 261 w 289"/>
                <a:gd name="T15" fmla="*/ 110 h 282"/>
                <a:gd name="T16" fmla="*/ 161 w 289"/>
                <a:gd name="T17" fmla="*/ 72 h 282"/>
                <a:gd name="T18" fmla="*/ 106 w 289"/>
                <a:gd name="T19" fmla="*/ 84 h 282"/>
                <a:gd name="T20" fmla="*/ 75 w 289"/>
                <a:gd name="T21" fmla="*/ 148 h 282"/>
                <a:gd name="T22" fmla="*/ 118 w 289"/>
                <a:gd name="T23" fmla="*/ 227 h 282"/>
                <a:gd name="T24" fmla="*/ 129 w 289"/>
                <a:gd name="T25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9" h="282">
                  <a:moveTo>
                    <a:pt x="129" y="282"/>
                  </a:moveTo>
                  <a:lnTo>
                    <a:pt x="63" y="191"/>
                  </a:lnTo>
                  <a:lnTo>
                    <a:pt x="0" y="160"/>
                  </a:lnTo>
                  <a:lnTo>
                    <a:pt x="82" y="72"/>
                  </a:lnTo>
                  <a:lnTo>
                    <a:pt x="118" y="0"/>
                  </a:lnTo>
                  <a:lnTo>
                    <a:pt x="204" y="43"/>
                  </a:lnTo>
                  <a:lnTo>
                    <a:pt x="289" y="55"/>
                  </a:lnTo>
                  <a:lnTo>
                    <a:pt x="261" y="110"/>
                  </a:lnTo>
                  <a:lnTo>
                    <a:pt x="161" y="72"/>
                  </a:lnTo>
                  <a:lnTo>
                    <a:pt x="106" y="84"/>
                  </a:lnTo>
                  <a:lnTo>
                    <a:pt x="75" y="148"/>
                  </a:lnTo>
                  <a:lnTo>
                    <a:pt x="118" y="227"/>
                  </a:lnTo>
                  <a:lnTo>
                    <a:pt x="129" y="282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14" name="Freeform 24"/>
            <p:cNvSpPr>
              <a:spLocks/>
            </p:cNvSpPr>
            <p:nvPr/>
          </p:nvSpPr>
          <p:spPr bwMode="auto">
            <a:xfrm>
              <a:off x="498475" y="206375"/>
              <a:ext cx="27305" cy="37465"/>
            </a:xfrm>
            <a:custGeom>
              <a:avLst/>
              <a:gdLst>
                <a:gd name="T0" fmla="*/ 50 w 86"/>
                <a:gd name="T1" fmla="*/ 119 h 119"/>
                <a:gd name="T2" fmla="*/ 55 w 86"/>
                <a:gd name="T3" fmla="*/ 64 h 119"/>
                <a:gd name="T4" fmla="*/ 86 w 86"/>
                <a:gd name="T5" fmla="*/ 0 h 119"/>
                <a:gd name="T6" fmla="*/ 14 w 86"/>
                <a:gd name="T7" fmla="*/ 43 h 119"/>
                <a:gd name="T8" fmla="*/ 0 w 86"/>
                <a:gd name="T9" fmla="*/ 95 h 119"/>
                <a:gd name="T10" fmla="*/ 50 w 86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19">
                  <a:moveTo>
                    <a:pt x="50" y="119"/>
                  </a:moveTo>
                  <a:lnTo>
                    <a:pt x="55" y="64"/>
                  </a:lnTo>
                  <a:lnTo>
                    <a:pt x="86" y="0"/>
                  </a:lnTo>
                  <a:lnTo>
                    <a:pt x="14" y="43"/>
                  </a:lnTo>
                  <a:lnTo>
                    <a:pt x="0" y="95"/>
                  </a:lnTo>
                  <a:lnTo>
                    <a:pt x="50" y="11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15" name="Freeform 25"/>
            <p:cNvSpPr>
              <a:spLocks/>
            </p:cNvSpPr>
            <p:nvPr/>
          </p:nvSpPr>
          <p:spPr bwMode="auto">
            <a:xfrm>
              <a:off x="391160" y="203835"/>
              <a:ext cx="44450" cy="83185"/>
            </a:xfrm>
            <a:custGeom>
              <a:avLst/>
              <a:gdLst>
                <a:gd name="T0" fmla="*/ 140 w 140"/>
                <a:gd name="T1" fmla="*/ 262 h 262"/>
                <a:gd name="T2" fmla="*/ 83 w 140"/>
                <a:gd name="T3" fmla="*/ 234 h 262"/>
                <a:gd name="T4" fmla="*/ 0 w 140"/>
                <a:gd name="T5" fmla="*/ 224 h 262"/>
                <a:gd name="T6" fmla="*/ 28 w 140"/>
                <a:gd name="T7" fmla="*/ 148 h 262"/>
                <a:gd name="T8" fmla="*/ 6 w 140"/>
                <a:gd name="T9" fmla="*/ 69 h 262"/>
                <a:gd name="T10" fmla="*/ 109 w 140"/>
                <a:gd name="T11" fmla="*/ 0 h 262"/>
                <a:gd name="T12" fmla="*/ 50 w 140"/>
                <a:gd name="T13" fmla="*/ 121 h 262"/>
                <a:gd name="T14" fmla="*/ 55 w 140"/>
                <a:gd name="T15" fmla="*/ 191 h 262"/>
                <a:gd name="T16" fmla="*/ 140 w 140"/>
                <a:gd name="T17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262">
                  <a:moveTo>
                    <a:pt x="140" y="262"/>
                  </a:moveTo>
                  <a:lnTo>
                    <a:pt x="83" y="234"/>
                  </a:lnTo>
                  <a:lnTo>
                    <a:pt x="0" y="224"/>
                  </a:lnTo>
                  <a:lnTo>
                    <a:pt x="28" y="148"/>
                  </a:lnTo>
                  <a:lnTo>
                    <a:pt x="6" y="69"/>
                  </a:lnTo>
                  <a:lnTo>
                    <a:pt x="109" y="0"/>
                  </a:lnTo>
                  <a:lnTo>
                    <a:pt x="50" y="121"/>
                  </a:lnTo>
                  <a:lnTo>
                    <a:pt x="55" y="191"/>
                  </a:lnTo>
                  <a:lnTo>
                    <a:pt x="140" y="262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16" name="Freeform 26"/>
            <p:cNvSpPr>
              <a:spLocks/>
            </p:cNvSpPr>
            <p:nvPr/>
          </p:nvSpPr>
          <p:spPr bwMode="auto">
            <a:xfrm>
              <a:off x="229235" y="128270"/>
              <a:ext cx="108585" cy="111125"/>
            </a:xfrm>
            <a:custGeom>
              <a:avLst/>
              <a:gdLst>
                <a:gd name="T0" fmla="*/ 277 w 342"/>
                <a:gd name="T1" fmla="*/ 350 h 350"/>
                <a:gd name="T2" fmla="*/ 320 w 342"/>
                <a:gd name="T3" fmla="*/ 262 h 350"/>
                <a:gd name="T4" fmla="*/ 342 w 342"/>
                <a:gd name="T5" fmla="*/ 195 h 350"/>
                <a:gd name="T6" fmla="*/ 313 w 342"/>
                <a:gd name="T7" fmla="*/ 92 h 350"/>
                <a:gd name="T8" fmla="*/ 249 w 342"/>
                <a:gd name="T9" fmla="*/ 61 h 350"/>
                <a:gd name="T10" fmla="*/ 247 w 342"/>
                <a:gd name="T11" fmla="*/ 0 h 350"/>
                <a:gd name="T12" fmla="*/ 170 w 342"/>
                <a:gd name="T13" fmla="*/ 161 h 350"/>
                <a:gd name="T14" fmla="*/ 100 w 342"/>
                <a:gd name="T15" fmla="*/ 204 h 350"/>
                <a:gd name="T16" fmla="*/ 0 w 342"/>
                <a:gd name="T17" fmla="*/ 166 h 350"/>
                <a:gd name="T18" fmla="*/ 101 w 342"/>
                <a:gd name="T19" fmla="*/ 264 h 350"/>
                <a:gd name="T20" fmla="*/ 201 w 342"/>
                <a:gd name="T21" fmla="*/ 343 h 350"/>
                <a:gd name="T22" fmla="*/ 277 w 342"/>
                <a:gd name="T2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2" h="350">
                  <a:moveTo>
                    <a:pt x="277" y="350"/>
                  </a:moveTo>
                  <a:lnTo>
                    <a:pt x="320" y="262"/>
                  </a:lnTo>
                  <a:lnTo>
                    <a:pt x="342" y="195"/>
                  </a:lnTo>
                  <a:lnTo>
                    <a:pt x="313" y="92"/>
                  </a:lnTo>
                  <a:lnTo>
                    <a:pt x="249" y="61"/>
                  </a:lnTo>
                  <a:lnTo>
                    <a:pt x="247" y="0"/>
                  </a:lnTo>
                  <a:lnTo>
                    <a:pt x="170" y="161"/>
                  </a:lnTo>
                  <a:lnTo>
                    <a:pt x="100" y="204"/>
                  </a:lnTo>
                  <a:lnTo>
                    <a:pt x="0" y="166"/>
                  </a:lnTo>
                  <a:lnTo>
                    <a:pt x="101" y="264"/>
                  </a:lnTo>
                  <a:lnTo>
                    <a:pt x="201" y="343"/>
                  </a:lnTo>
                  <a:lnTo>
                    <a:pt x="277" y="350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17" name="Freeform 27"/>
            <p:cNvSpPr>
              <a:spLocks/>
            </p:cNvSpPr>
            <p:nvPr/>
          </p:nvSpPr>
          <p:spPr bwMode="auto">
            <a:xfrm>
              <a:off x="84455" y="292735"/>
              <a:ext cx="89535" cy="96520"/>
            </a:xfrm>
            <a:custGeom>
              <a:avLst/>
              <a:gdLst>
                <a:gd name="T0" fmla="*/ 241 w 282"/>
                <a:gd name="T1" fmla="*/ 271 h 303"/>
                <a:gd name="T2" fmla="*/ 282 w 282"/>
                <a:gd name="T3" fmla="*/ 176 h 303"/>
                <a:gd name="T4" fmla="*/ 277 w 282"/>
                <a:gd name="T5" fmla="*/ 109 h 303"/>
                <a:gd name="T6" fmla="*/ 220 w 282"/>
                <a:gd name="T7" fmla="*/ 41 h 303"/>
                <a:gd name="T8" fmla="*/ 158 w 282"/>
                <a:gd name="T9" fmla="*/ 48 h 303"/>
                <a:gd name="T10" fmla="*/ 138 w 282"/>
                <a:gd name="T11" fmla="*/ 0 h 303"/>
                <a:gd name="T12" fmla="*/ 131 w 282"/>
                <a:gd name="T13" fmla="*/ 171 h 303"/>
                <a:gd name="T14" fmla="*/ 91 w 282"/>
                <a:gd name="T15" fmla="*/ 245 h 303"/>
                <a:gd name="T16" fmla="*/ 0 w 282"/>
                <a:gd name="T17" fmla="*/ 265 h 303"/>
                <a:gd name="T18" fmla="*/ 112 w 282"/>
                <a:gd name="T19" fmla="*/ 293 h 303"/>
                <a:gd name="T20" fmla="*/ 217 w 282"/>
                <a:gd name="T21" fmla="*/ 303 h 303"/>
                <a:gd name="T22" fmla="*/ 241 w 282"/>
                <a:gd name="T23" fmla="*/ 271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2" h="303">
                  <a:moveTo>
                    <a:pt x="241" y="271"/>
                  </a:moveTo>
                  <a:lnTo>
                    <a:pt x="282" y="176"/>
                  </a:lnTo>
                  <a:lnTo>
                    <a:pt x="277" y="109"/>
                  </a:lnTo>
                  <a:lnTo>
                    <a:pt x="220" y="41"/>
                  </a:lnTo>
                  <a:lnTo>
                    <a:pt x="158" y="48"/>
                  </a:lnTo>
                  <a:lnTo>
                    <a:pt x="138" y="0"/>
                  </a:lnTo>
                  <a:lnTo>
                    <a:pt x="131" y="171"/>
                  </a:lnTo>
                  <a:lnTo>
                    <a:pt x="91" y="245"/>
                  </a:lnTo>
                  <a:lnTo>
                    <a:pt x="0" y="265"/>
                  </a:lnTo>
                  <a:lnTo>
                    <a:pt x="112" y="293"/>
                  </a:lnTo>
                  <a:lnTo>
                    <a:pt x="217" y="303"/>
                  </a:lnTo>
                  <a:lnTo>
                    <a:pt x="241" y="271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18" name="Freeform 28"/>
            <p:cNvSpPr>
              <a:spLocks/>
            </p:cNvSpPr>
            <p:nvPr/>
          </p:nvSpPr>
          <p:spPr bwMode="auto">
            <a:xfrm>
              <a:off x="213995" y="191770"/>
              <a:ext cx="59690" cy="45085"/>
            </a:xfrm>
            <a:custGeom>
              <a:avLst/>
              <a:gdLst>
                <a:gd name="T0" fmla="*/ 189 w 189"/>
                <a:gd name="T1" fmla="*/ 141 h 141"/>
                <a:gd name="T2" fmla="*/ 125 w 189"/>
                <a:gd name="T3" fmla="*/ 110 h 141"/>
                <a:gd name="T4" fmla="*/ 0 w 189"/>
                <a:gd name="T5" fmla="*/ 0 h 141"/>
                <a:gd name="T6" fmla="*/ 38 w 189"/>
                <a:gd name="T7" fmla="*/ 107 h 141"/>
                <a:gd name="T8" fmla="*/ 110 w 189"/>
                <a:gd name="T9" fmla="*/ 141 h 141"/>
                <a:gd name="T10" fmla="*/ 189 w 189"/>
                <a:gd name="T11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9" h="141">
                  <a:moveTo>
                    <a:pt x="189" y="141"/>
                  </a:moveTo>
                  <a:lnTo>
                    <a:pt x="125" y="110"/>
                  </a:lnTo>
                  <a:lnTo>
                    <a:pt x="0" y="0"/>
                  </a:lnTo>
                  <a:lnTo>
                    <a:pt x="38" y="107"/>
                  </a:lnTo>
                  <a:lnTo>
                    <a:pt x="110" y="141"/>
                  </a:lnTo>
                  <a:lnTo>
                    <a:pt x="189" y="141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19" name="Freeform 29"/>
            <p:cNvSpPr>
              <a:spLocks/>
            </p:cNvSpPr>
            <p:nvPr/>
          </p:nvSpPr>
          <p:spPr bwMode="auto">
            <a:xfrm>
              <a:off x="76200" y="393700"/>
              <a:ext cx="62230" cy="21590"/>
            </a:xfrm>
            <a:custGeom>
              <a:avLst/>
              <a:gdLst>
                <a:gd name="T0" fmla="*/ 195 w 195"/>
                <a:gd name="T1" fmla="*/ 17 h 67"/>
                <a:gd name="T2" fmla="*/ 135 w 195"/>
                <a:gd name="T3" fmla="*/ 24 h 67"/>
                <a:gd name="T4" fmla="*/ 0 w 195"/>
                <a:gd name="T5" fmla="*/ 0 h 67"/>
                <a:gd name="T6" fmla="*/ 65 w 195"/>
                <a:gd name="T7" fmla="*/ 67 h 67"/>
                <a:gd name="T8" fmla="*/ 134 w 195"/>
                <a:gd name="T9" fmla="*/ 58 h 67"/>
                <a:gd name="T10" fmla="*/ 195 w 195"/>
                <a:gd name="T11" fmla="*/ 1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" h="67">
                  <a:moveTo>
                    <a:pt x="195" y="17"/>
                  </a:moveTo>
                  <a:lnTo>
                    <a:pt x="135" y="24"/>
                  </a:lnTo>
                  <a:lnTo>
                    <a:pt x="0" y="0"/>
                  </a:lnTo>
                  <a:lnTo>
                    <a:pt x="65" y="67"/>
                  </a:lnTo>
                  <a:lnTo>
                    <a:pt x="134" y="58"/>
                  </a:lnTo>
                  <a:lnTo>
                    <a:pt x="195" y="17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20" name="Freeform 30"/>
            <p:cNvSpPr>
              <a:spLocks/>
            </p:cNvSpPr>
            <p:nvPr/>
          </p:nvSpPr>
          <p:spPr bwMode="auto">
            <a:xfrm>
              <a:off x="197485" y="105410"/>
              <a:ext cx="94615" cy="81915"/>
            </a:xfrm>
            <a:custGeom>
              <a:avLst/>
              <a:gdLst>
                <a:gd name="T0" fmla="*/ 298 w 298"/>
                <a:gd name="T1" fmla="*/ 115 h 256"/>
                <a:gd name="T2" fmla="*/ 253 w 298"/>
                <a:gd name="T3" fmla="*/ 43 h 256"/>
                <a:gd name="T4" fmla="*/ 163 w 298"/>
                <a:gd name="T5" fmla="*/ 0 h 256"/>
                <a:gd name="T6" fmla="*/ 60 w 298"/>
                <a:gd name="T7" fmla="*/ 50 h 256"/>
                <a:gd name="T8" fmla="*/ 2 w 298"/>
                <a:gd name="T9" fmla="*/ 89 h 256"/>
                <a:gd name="T10" fmla="*/ 0 w 298"/>
                <a:gd name="T11" fmla="*/ 256 h 256"/>
                <a:gd name="T12" fmla="*/ 22 w 298"/>
                <a:gd name="T13" fmla="*/ 148 h 256"/>
                <a:gd name="T14" fmla="*/ 77 w 298"/>
                <a:gd name="T15" fmla="*/ 77 h 256"/>
                <a:gd name="T16" fmla="*/ 177 w 298"/>
                <a:gd name="T17" fmla="*/ 57 h 256"/>
                <a:gd name="T18" fmla="*/ 246 w 298"/>
                <a:gd name="T19" fmla="*/ 179 h 256"/>
                <a:gd name="T20" fmla="*/ 298 w 298"/>
                <a:gd name="T21" fmla="*/ 11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8" h="256">
                  <a:moveTo>
                    <a:pt x="298" y="115"/>
                  </a:moveTo>
                  <a:lnTo>
                    <a:pt x="253" y="43"/>
                  </a:lnTo>
                  <a:lnTo>
                    <a:pt x="163" y="0"/>
                  </a:lnTo>
                  <a:lnTo>
                    <a:pt x="60" y="50"/>
                  </a:lnTo>
                  <a:lnTo>
                    <a:pt x="2" y="89"/>
                  </a:lnTo>
                  <a:lnTo>
                    <a:pt x="0" y="256"/>
                  </a:lnTo>
                  <a:lnTo>
                    <a:pt x="22" y="148"/>
                  </a:lnTo>
                  <a:lnTo>
                    <a:pt x="77" y="77"/>
                  </a:lnTo>
                  <a:lnTo>
                    <a:pt x="177" y="57"/>
                  </a:lnTo>
                  <a:lnTo>
                    <a:pt x="246" y="179"/>
                  </a:lnTo>
                  <a:lnTo>
                    <a:pt x="298" y="11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21" name="Freeform 31"/>
            <p:cNvSpPr>
              <a:spLocks/>
            </p:cNvSpPr>
            <p:nvPr/>
          </p:nvSpPr>
          <p:spPr bwMode="auto">
            <a:xfrm>
              <a:off x="44450" y="302260"/>
              <a:ext cx="76200" cy="96520"/>
            </a:xfrm>
            <a:custGeom>
              <a:avLst/>
              <a:gdLst>
                <a:gd name="T0" fmla="*/ 241 w 241"/>
                <a:gd name="T1" fmla="*/ 35 h 305"/>
                <a:gd name="T2" fmla="*/ 181 w 241"/>
                <a:gd name="T3" fmla="*/ 0 h 305"/>
                <a:gd name="T4" fmla="*/ 96 w 241"/>
                <a:gd name="T5" fmla="*/ 11 h 305"/>
                <a:gd name="T6" fmla="*/ 33 w 241"/>
                <a:gd name="T7" fmla="*/ 105 h 305"/>
                <a:gd name="T8" fmla="*/ 0 w 241"/>
                <a:gd name="T9" fmla="*/ 169 h 305"/>
                <a:gd name="T10" fmla="*/ 55 w 241"/>
                <a:gd name="T11" fmla="*/ 305 h 305"/>
                <a:gd name="T12" fmla="*/ 36 w 241"/>
                <a:gd name="T13" fmla="*/ 205 h 305"/>
                <a:gd name="T14" fmla="*/ 55 w 241"/>
                <a:gd name="T15" fmla="*/ 119 h 305"/>
                <a:gd name="T16" fmla="*/ 126 w 241"/>
                <a:gd name="T17" fmla="*/ 50 h 305"/>
                <a:gd name="T18" fmla="*/ 222 w 241"/>
                <a:gd name="T19" fmla="*/ 112 h 305"/>
                <a:gd name="T20" fmla="*/ 241 w 241"/>
                <a:gd name="T21" fmla="*/ 3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1" h="305">
                  <a:moveTo>
                    <a:pt x="241" y="35"/>
                  </a:moveTo>
                  <a:lnTo>
                    <a:pt x="181" y="0"/>
                  </a:lnTo>
                  <a:lnTo>
                    <a:pt x="96" y="11"/>
                  </a:lnTo>
                  <a:lnTo>
                    <a:pt x="33" y="105"/>
                  </a:lnTo>
                  <a:lnTo>
                    <a:pt x="0" y="169"/>
                  </a:lnTo>
                  <a:lnTo>
                    <a:pt x="55" y="305"/>
                  </a:lnTo>
                  <a:lnTo>
                    <a:pt x="36" y="205"/>
                  </a:lnTo>
                  <a:lnTo>
                    <a:pt x="55" y="119"/>
                  </a:lnTo>
                  <a:lnTo>
                    <a:pt x="126" y="50"/>
                  </a:lnTo>
                  <a:lnTo>
                    <a:pt x="222" y="112"/>
                  </a:lnTo>
                  <a:lnTo>
                    <a:pt x="241" y="3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22" name="Freeform 32"/>
            <p:cNvSpPr>
              <a:spLocks/>
            </p:cNvSpPr>
            <p:nvPr/>
          </p:nvSpPr>
          <p:spPr bwMode="auto">
            <a:xfrm>
              <a:off x="223520" y="146685"/>
              <a:ext cx="41910" cy="26035"/>
            </a:xfrm>
            <a:custGeom>
              <a:avLst/>
              <a:gdLst>
                <a:gd name="T0" fmla="*/ 48 w 132"/>
                <a:gd name="T1" fmla="*/ 83 h 83"/>
                <a:gd name="T2" fmla="*/ 8 w 132"/>
                <a:gd name="T3" fmla="*/ 62 h 83"/>
                <a:gd name="T4" fmla="*/ 0 w 132"/>
                <a:gd name="T5" fmla="*/ 0 h 83"/>
                <a:gd name="T6" fmla="*/ 63 w 132"/>
                <a:gd name="T7" fmla="*/ 31 h 83"/>
                <a:gd name="T8" fmla="*/ 132 w 132"/>
                <a:gd name="T9" fmla="*/ 53 h 83"/>
                <a:gd name="T10" fmla="*/ 48 w 132"/>
                <a:gd name="T1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2" h="83">
                  <a:moveTo>
                    <a:pt x="48" y="83"/>
                  </a:moveTo>
                  <a:lnTo>
                    <a:pt x="8" y="62"/>
                  </a:lnTo>
                  <a:lnTo>
                    <a:pt x="0" y="0"/>
                  </a:lnTo>
                  <a:lnTo>
                    <a:pt x="63" y="31"/>
                  </a:lnTo>
                  <a:lnTo>
                    <a:pt x="132" y="53"/>
                  </a:lnTo>
                  <a:lnTo>
                    <a:pt x="48" y="83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23" name="Freeform 33"/>
            <p:cNvSpPr>
              <a:spLocks/>
            </p:cNvSpPr>
            <p:nvPr/>
          </p:nvSpPr>
          <p:spPr bwMode="auto">
            <a:xfrm>
              <a:off x="67945" y="344170"/>
              <a:ext cx="38735" cy="22860"/>
            </a:xfrm>
            <a:custGeom>
              <a:avLst/>
              <a:gdLst>
                <a:gd name="T0" fmla="*/ 67 w 122"/>
                <a:gd name="T1" fmla="*/ 67 h 72"/>
                <a:gd name="T2" fmla="*/ 29 w 122"/>
                <a:gd name="T3" fmla="*/ 72 h 72"/>
                <a:gd name="T4" fmla="*/ 0 w 122"/>
                <a:gd name="T5" fmla="*/ 26 h 72"/>
                <a:gd name="T6" fmla="*/ 62 w 122"/>
                <a:gd name="T7" fmla="*/ 17 h 72"/>
                <a:gd name="T8" fmla="*/ 122 w 122"/>
                <a:gd name="T9" fmla="*/ 0 h 72"/>
                <a:gd name="T10" fmla="*/ 67 w 122"/>
                <a:gd name="T11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72">
                  <a:moveTo>
                    <a:pt x="67" y="67"/>
                  </a:moveTo>
                  <a:lnTo>
                    <a:pt x="29" y="72"/>
                  </a:lnTo>
                  <a:lnTo>
                    <a:pt x="0" y="26"/>
                  </a:lnTo>
                  <a:lnTo>
                    <a:pt x="62" y="17"/>
                  </a:lnTo>
                  <a:lnTo>
                    <a:pt x="122" y="0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24" name="Freeform 34"/>
            <p:cNvSpPr>
              <a:spLocks/>
            </p:cNvSpPr>
            <p:nvPr/>
          </p:nvSpPr>
          <p:spPr bwMode="auto">
            <a:xfrm>
              <a:off x="216535" y="382270"/>
              <a:ext cx="154305" cy="111760"/>
            </a:xfrm>
            <a:custGeom>
              <a:avLst/>
              <a:gdLst>
                <a:gd name="T0" fmla="*/ 348 w 485"/>
                <a:gd name="T1" fmla="*/ 263 h 351"/>
                <a:gd name="T2" fmla="*/ 442 w 485"/>
                <a:gd name="T3" fmla="*/ 231 h 351"/>
                <a:gd name="T4" fmla="*/ 485 w 485"/>
                <a:gd name="T5" fmla="*/ 143 h 351"/>
                <a:gd name="T6" fmla="*/ 445 w 485"/>
                <a:gd name="T7" fmla="*/ 103 h 351"/>
                <a:gd name="T8" fmla="*/ 444 w 485"/>
                <a:gd name="T9" fmla="*/ 24 h 351"/>
                <a:gd name="T10" fmla="*/ 397 w 485"/>
                <a:gd name="T11" fmla="*/ 0 h 351"/>
                <a:gd name="T12" fmla="*/ 385 w 485"/>
                <a:gd name="T13" fmla="*/ 103 h 351"/>
                <a:gd name="T14" fmla="*/ 303 w 485"/>
                <a:gd name="T15" fmla="*/ 231 h 351"/>
                <a:gd name="T16" fmla="*/ 179 w 485"/>
                <a:gd name="T17" fmla="*/ 241 h 351"/>
                <a:gd name="T18" fmla="*/ 115 w 485"/>
                <a:gd name="T19" fmla="*/ 208 h 351"/>
                <a:gd name="T20" fmla="*/ 54 w 485"/>
                <a:gd name="T21" fmla="*/ 110 h 351"/>
                <a:gd name="T22" fmla="*/ 67 w 485"/>
                <a:gd name="T23" fmla="*/ 186 h 351"/>
                <a:gd name="T24" fmla="*/ 148 w 485"/>
                <a:gd name="T25" fmla="*/ 263 h 351"/>
                <a:gd name="T26" fmla="*/ 79 w 485"/>
                <a:gd name="T27" fmla="*/ 241 h 351"/>
                <a:gd name="T28" fmla="*/ 0 w 485"/>
                <a:gd name="T29" fmla="*/ 201 h 351"/>
                <a:gd name="T30" fmla="*/ 85 w 485"/>
                <a:gd name="T31" fmla="*/ 293 h 351"/>
                <a:gd name="T32" fmla="*/ 165 w 485"/>
                <a:gd name="T33" fmla="*/ 351 h 351"/>
                <a:gd name="T34" fmla="*/ 260 w 485"/>
                <a:gd name="T35" fmla="*/ 318 h 351"/>
                <a:gd name="T36" fmla="*/ 332 w 485"/>
                <a:gd name="T37" fmla="*/ 334 h 351"/>
                <a:gd name="T38" fmla="*/ 337 w 485"/>
                <a:gd name="T39" fmla="*/ 324 h 351"/>
                <a:gd name="T40" fmla="*/ 348 w 485"/>
                <a:gd name="T41" fmla="*/ 298 h 351"/>
                <a:gd name="T42" fmla="*/ 354 w 485"/>
                <a:gd name="T43" fmla="*/ 274 h 351"/>
                <a:gd name="T44" fmla="*/ 348 w 485"/>
                <a:gd name="T45" fmla="*/ 263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5" h="351">
                  <a:moveTo>
                    <a:pt x="348" y="263"/>
                  </a:moveTo>
                  <a:lnTo>
                    <a:pt x="442" y="231"/>
                  </a:lnTo>
                  <a:lnTo>
                    <a:pt x="485" y="143"/>
                  </a:lnTo>
                  <a:lnTo>
                    <a:pt x="445" y="103"/>
                  </a:lnTo>
                  <a:lnTo>
                    <a:pt x="444" y="24"/>
                  </a:lnTo>
                  <a:lnTo>
                    <a:pt x="397" y="0"/>
                  </a:lnTo>
                  <a:lnTo>
                    <a:pt x="385" y="103"/>
                  </a:lnTo>
                  <a:lnTo>
                    <a:pt x="303" y="231"/>
                  </a:lnTo>
                  <a:lnTo>
                    <a:pt x="179" y="241"/>
                  </a:lnTo>
                  <a:lnTo>
                    <a:pt x="115" y="208"/>
                  </a:lnTo>
                  <a:lnTo>
                    <a:pt x="54" y="110"/>
                  </a:lnTo>
                  <a:lnTo>
                    <a:pt x="67" y="186"/>
                  </a:lnTo>
                  <a:lnTo>
                    <a:pt x="148" y="263"/>
                  </a:lnTo>
                  <a:lnTo>
                    <a:pt x="79" y="241"/>
                  </a:lnTo>
                  <a:lnTo>
                    <a:pt x="0" y="201"/>
                  </a:lnTo>
                  <a:lnTo>
                    <a:pt x="85" y="293"/>
                  </a:lnTo>
                  <a:lnTo>
                    <a:pt x="165" y="351"/>
                  </a:lnTo>
                  <a:lnTo>
                    <a:pt x="260" y="318"/>
                  </a:lnTo>
                  <a:lnTo>
                    <a:pt x="332" y="334"/>
                  </a:lnTo>
                  <a:lnTo>
                    <a:pt x="337" y="324"/>
                  </a:lnTo>
                  <a:lnTo>
                    <a:pt x="348" y="298"/>
                  </a:lnTo>
                  <a:lnTo>
                    <a:pt x="354" y="274"/>
                  </a:lnTo>
                  <a:lnTo>
                    <a:pt x="348" y="263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25" name="Freeform 35"/>
            <p:cNvSpPr>
              <a:spLocks/>
            </p:cNvSpPr>
            <p:nvPr/>
          </p:nvSpPr>
          <p:spPr bwMode="auto">
            <a:xfrm>
              <a:off x="242570" y="405765"/>
              <a:ext cx="73660" cy="46990"/>
            </a:xfrm>
            <a:custGeom>
              <a:avLst/>
              <a:gdLst>
                <a:gd name="T0" fmla="*/ 234 w 234"/>
                <a:gd name="T1" fmla="*/ 93 h 146"/>
                <a:gd name="T2" fmla="*/ 158 w 234"/>
                <a:gd name="T3" fmla="*/ 146 h 146"/>
                <a:gd name="T4" fmla="*/ 62 w 234"/>
                <a:gd name="T5" fmla="*/ 119 h 146"/>
                <a:gd name="T6" fmla="*/ 10 w 234"/>
                <a:gd name="T7" fmla="*/ 82 h 146"/>
                <a:gd name="T8" fmla="*/ 0 w 234"/>
                <a:gd name="T9" fmla="*/ 0 h 146"/>
                <a:gd name="T10" fmla="*/ 41 w 234"/>
                <a:gd name="T11" fmla="*/ 60 h 146"/>
                <a:gd name="T12" fmla="*/ 162 w 234"/>
                <a:gd name="T13" fmla="*/ 119 h 146"/>
                <a:gd name="T14" fmla="*/ 234 w 234"/>
                <a:gd name="T15" fmla="*/ 9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4" h="146">
                  <a:moveTo>
                    <a:pt x="234" y="93"/>
                  </a:moveTo>
                  <a:lnTo>
                    <a:pt x="158" y="146"/>
                  </a:lnTo>
                  <a:lnTo>
                    <a:pt x="62" y="119"/>
                  </a:lnTo>
                  <a:lnTo>
                    <a:pt x="10" y="82"/>
                  </a:lnTo>
                  <a:lnTo>
                    <a:pt x="0" y="0"/>
                  </a:lnTo>
                  <a:lnTo>
                    <a:pt x="41" y="60"/>
                  </a:lnTo>
                  <a:lnTo>
                    <a:pt x="162" y="119"/>
                  </a:lnTo>
                  <a:lnTo>
                    <a:pt x="234" y="93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26" name="Freeform 36"/>
            <p:cNvSpPr>
              <a:spLocks/>
            </p:cNvSpPr>
            <p:nvPr/>
          </p:nvSpPr>
          <p:spPr bwMode="auto">
            <a:xfrm>
              <a:off x="256540" y="377825"/>
              <a:ext cx="67310" cy="55245"/>
            </a:xfrm>
            <a:custGeom>
              <a:avLst/>
              <a:gdLst>
                <a:gd name="T0" fmla="*/ 211 w 211"/>
                <a:gd name="T1" fmla="*/ 74 h 174"/>
                <a:gd name="T2" fmla="*/ 172 w 211"/>
                <a:gd name="T3" fmla="*/ 134 h 174"/>
                <a:gd name="T4" fmla="*/ 112 w 211"/>
                <a:gd name="T5" fmla="*/ 174 h 174"/>
                <a:gd name="T6" fmla="*/ 63 w 211"/>
                <a:gd name="T7" fmla="*/ 152 h 174"/>
                <a:gd name="T8" fmla="*/ 0 w 211"/>
                <a:gd name="T9" fmla="*/ 100 h 174"/>
                <a:gd name="T10" fmla="*/ 7 w 211"/>
                <a:gd name="T11" fmla="*/ 24 h 174"/>
                <a:gd name="T12" fmla="*/ 48 w 211"/>
                <a:gd name="T13" fmla="*/ 103 h 174"/>
                <a:gd name="T14" fmla="*/ 142 w 211"/>
                <a:gd name="T15" fmla="*/ 110 h 174"/>
                <a:gd name="T16" fmla="*/ 167 w 211"/>
                <a:gd name="T17" fmla="*/ 62 h 174"/>
                <a:gd name="T18" fmla="*/ 137 w 211"/>
                <a:gd name="T19" fmla="*/ 0 h 174"/>
                <a:gd name="T20" fmla="*/ 194 w 211"/>
                <a:gd name="T21" fmla="*/ 27 h 174"/>
                <a:gd name="T22" fmla="*/ 211 w 211"/>
                <a:gd name="T23" fmla="*/ 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74">
                  <a:moveTo>
                    <a:pt x="211" y="74"/>
                  </a:moveTo>
                  <a:lnTo>
                    <a:pt x="172" y="134"/>
                  </a:lnTo>
                  <a:lnTo>
                    <a:pt x="112" y="174"/>
                  </a:lnTo>
                  <a:lnTo>
                    <a:pt x="63" y="152"/>
                  </a:lnTo>
                  <a:lnTo>
                    <a:pt x="0" y="100"/>
                  </a:lnTo>
                  <a:lnTo>
                    <a:pt x="7" y="24"/>
                  </a:lnTo>
                  <a:lnTo>
                    <a:pt x="48" y="103"/>
                  </a:lnTo>
                  <a:lnTo>
                    <a:pt x="142" y="110"/>
                  </a:lnTo>
                  <a:lnTo>
                    <a:pt x="167" y="62"/>
                  </a:lnTo>
                  <a:lnTo>
                    <a:pt x="137" y="0"/>
                  </a:lnTo>
                  <a:lnTo>
                    <a:pt x="194" y="27"/>
                  </a:lnTo>
                  <a:lnTo>
                    <a:pt x="211" y="74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27" name="Freeform 37"/>
            <p:cNvSpPr>
              <a:spLocks/>
            </p:cNvSpPr>
            <p:nvPr/>
          </p:nvSpPr>
          <p:spPr bwMode="auto">
            <a:xfrm>
              <a:off x="248285" y="345440"/>
              <a:ext cx="88265" cy="50165"/>
            </a:xfrm>
            <a:custGeom>
              <a:avLst/>
              <a:gdLst>
                <a:gd name="T0" fmla="*/ 256 w 278"/>
                <a:gd name="T1" fmla="*/ 159 h 159"/>
                <a:gd name="T2" fmla="*/ 218 w 278"/>
                <a:gd name="T3" fmla="*/ 71 h 159"/>
                <a:gd name="T4" fmla="*/ 127 w 278"/>
                <a:gd name="T5" fmla="*/ 56 h 159"/>
                <a:gd name="T6" fmla="*/ 64 w 278"/>
                <a:gd name="T7" fmla="*/ 64 h 159"/>
                <a:gd name="T8" fmla="*/ 0 w 278"/>
                <a:gd name="T9" fmla="*/ 92 h 159"/>
                <a:gd name="T10" fmla="*/ 27 w 278"/>
                <a:gd name="T11" fmla="*/ 37 h 159"/>
                <a:gd name="T12" fmla="*/ 74 w 278"/>
                <a:gd name="T13" fmla="*/ 0 h 159"/>
                <a:gd name="T14" fmla="*/ 179 w 278"/>
                <a:gd name="T15" fmla="*/ 13 h 159"/>
                <a:gd name="T16" fmla="*/ 222 w 278"/>
                <a:gd name="T17" fmla="*/ 23 h 159"/>
                <a:gd name="T18" fmla="*/ 278 w 278"/>
                <a:gd name="T19" fmla="*/ 71 h 159"/>
                <a:gd name="T20" fmla="*/ 256 w 278"/>
                <a:gd name="T21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8" h="159">
                  <a:moveTo>
                    <a:pt x="256" y="159"/>
                  </a:moveTo>
                  <a:lnTo>
                    <a:pt x="218" y="71"/>
                  </a:lnTo>
                  <a:lnTo>
                    <a:pt x="127" y="56"/>
                  </a:lnTo>
                  <a:lnTo>
                    <a:pt x="64" y="64"/>
                  </a:lnTo>
                  <a:lnTo>
                    <a:pt x="0" y="92"/>
                  </a:lnTo>
                  <a:lnTo>
                    <a:pt x="27" y="37"/>
                  </a:lnTo>
                  <a:lnTo>
                    <a:pt x="74" y="0"/>
                  </a:lnTo>
                  <a:lnTo>
                    <a:pt x="179" y="13"/>
                  </a:lnTo>
                  <a:lnTo>
                    <a:pt x="222" y="23"/>
                  </a:lnTo>
                  <a:lnTo>
                    <a:pt x="278" y="71"/>
                  </a:lnTo>
                  <a:lnTo>
                    <a:pt x="256" y="15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28" name="Freeform 38"/>
            <p:cNvSpPr>
              <a:spLocks/>
            </p:cNvSpPr>
            <p:nvPr/>
          </p:nvSpPr>
          <p:spPr bwMode="auto">
            <a:xfrm>
              <a:off x="196850" y="322580"/>
              <a:ext cx="45720" cy="114935"/>
            </a:xfrm>
            <a:custGeom>
              <a:avLst/>
              <a:gdLst>
                <a:gd name="T0" fmla="*/ 109 w 145"/>
                <a:gd name="T1" fmla="*/ 274 h 362"/>
                <a:gd name="T2" fmla="*/ 116 w 145"/>
                <a:gd name="T3" fmla="*/ 198 h 362"/>
                <a:gd name="T4" fmla="*/ 145 w 145"/>
                <a:gd name="T5" fmla="*/ 76 h 362"/>
                <a:gd name="T6" fmla="*/ 102 w 145"/>
                <a:gd name="T7" fmla="*/ 124 h 362"/>
                <a:gd name="T8" fmla="*/ 55 w 145"/>
                <a:gd name="T9" fmla="*/ 219 h 362"/>
                <a:gd name="T10" fmla="*/ 50 w 145"/>
                <a:gd name="T11" fmla="*/ 148 h 362"/>
                <a:gd name="T12" fmla="*/ 93 w 145"/>
                <a:gd name="T13" fmla="*/ 60 h 362"/>
                <a:gd name="T14" fmla="*/ 112 w 145"/>
                <a:gd name="T15" fmla="*/ 21 h 362"/>
                <a:gd name="T16" fmla="*/ 73 w 145"/>
                <a:gd name="T17" fmla="*/ 0 h 362"/>
                <a:gd name="T18" fmla="*/ 6 w 145"/>
                <a:gd name="T19" fmla="*/ 136 h 362"/>
                <a:gd name="T20" fmla="*/ 0 w 145"/>
                <a:gd name="T21" fmla="*/ 231 h 362"/>
                <a:gd name="T22" fmla="*/ 33 w 145"/>
                <a:gd name="T23" fmla="*/ 307 h 362"/>
                <a:gd name="T24" fmla="*/ 145 w 145"/>
                <a:gd name="T25" fmla="*/ 362 h 362"/>
                <a:gd name="T26" fmla="*/ 109 w 145"/>
                <a:gd name="T27" fmla="*/ 274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362">
                  <a:moveTo>
                    <a:pt x="109" y="274"/>
                  </a:moveTo>
                  <a:lnTo>
                    <a:pt x="116" y="198"/>
                  </a:lnTo>
                  <a:lnTo>
                    <a:pt x="145" y="76"/>
                  </a:lnTo>
                  <a:lnTo>
                    <a:pt x="102" y="124"/>
                  </a:lnTo>
                  <a:lnTo>
                    <a:pt x="55" y="219"/>
                  </a:lnTo>
                  <a:lnTo>
                    <a:pt x="50" y="148"/>
                  </a:lnTo>
                  <a:lnTo>
                    <a:pt x="93" y="60"/>
                  </a:lnTo>
                  <a:lnTo>
                    <a:pt x="112" y="21"/>
                  </a:lnTo>
                  <a:lnTo>
                    <a:pt x="73" y="0"/>
                  </a:lnTo>
                  <a:lnTo>
                    <a:pt x="6" y="136"/>
                  </a:lnTo>
                  <a:lnTo>
                    <a:pt x="0" y="231"/>
                  </a:lnTo>
                  <a:lnTo>
                    <a:pt x="33" y="307"/>
                  </a:lnTo>
                  <a:lnTo>
                    <a:pt x="145" y="362"/>
                  </a:lnTo>
                  <a:lnTo>
                    <a:pt x="109" y="274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29" name="Freeform 39"/>
            <p:cNvSpPr>
              <a:spLocks/>
            </p:cNvSpPr>
            <p:nvPr/>
          </p:nvSpPr>
          <p:spPr bwMode="auto">
            <a:xfrm>
              <a:off x="459740" y="347345"/>
              <a:ext cx="75565" cy="39370"/>
            </a:xfrm>
            <a:custGeom>
              <a:avLst/>
              <a:gdLst>
                <a:gd name="T0" fmla="*/ 0 w 237"/>
                <a:gd name="T1" fmla="*/ 124 h 124"/>
                <a:gd name="T2" fmla="*/ 82 w 237"/>
                <a:gd name="T3" fmla="*/ 97 h 124"/>
                <a:gd name="T4" fmla="*/ 194 w 237"/>
                <a:gd name="T5" fmla="*/ 111 h 124"/>
                <a:gd name="T6" fmla="*/ 237 w 237"/>
                <a:gd name="T7" fmla="*/ 23 h 124"/>
                <a:gd name="T8" fmla="*/ 89 w 237"/>
                <a:gd name="T9" fmla="*/ 0 h 124"/>
                <a:gd name="T10" fmla="*/ 14 w 237"/>
                <a:gd name="T11" fmla="*/ 73 h 124"/>
                <a:gd name="T12" fmla="*/ 0 w 237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7" h="124">
                  <a:moveTo>
                    <a:pt x="0" y="124"/>
                  </a:moveTo>
                  <a:lnTo>
                    <a:pt x="82" y="97"/>
                  </a:lnTo>
                  <a:lnTo>
                    <a:pt x="194" y="111"/>
                  </a:lnTo>
                  <a:lnTo>
                    <a:pt x="237" y="23"/>
                  </a:lnTo>
                  <a:lnTo>
                    <a:pt x="89" y="0"/>
                  </a:lnTo>
                  <a:lnTo>
                    <a:pt x="14" y="73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30" name="Freeform 40"/>
            <p:cNvSpPr>
              <a:spLocks/>
            </p:cNvSpPr>
            <p:nvPr/>
          </p:nvSpPr>
          <p:spPr bwMode="auto">
            <a:xfrm>
              <a:off x="393065" y="322580"/>
              <a:ext cx="52705" cy="59055"/>
            </a:xfrm>
            <a:custGeom>
              <a:avLst/>
              <a:gdLst>
                <a:gd name="T0" fmla="*/ 166 w 166"/>
                <a:gd name="T1" fmla="*/ 170 h 186"/>
                <a:gd name="T2" fmla="*/ 128 w 166"/>
                <a:gd name="T3" fmla="*/ 103 h 186"/>
                <a:gd name="T4" fmla="*/ 58 w 166"/>
                <a:gd name="T5" fmla="*/ 67 h 186"/>
                <a:gd name="T6" fmla="*/ 0 w 166"/>
                <a:gd name="T7" fmla="*/ 0 h 186"/>
                <a:gd name="T8" fmla="*/ 25 w 166"/>
                <a:gd name="T9" fmla="*/ 151 h 186"/>
                <a:gd name="T10" fmla="*/ 97 w 166"/>
                <a:gd name="T11" fmla="*/ 186 h 186"/>
                <a:gd name="T12" fmla="*/ 166 w 166"/>
                <a:gd name="T13" fmla="*/ 17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186">
                  <a:moveTo>
                    <a:pt x="166" y="170"/>
                  </a:moveTo>
                  <a:lnTo>
                    <a:pt x="128" y="103"/>
                  </a:lnTo>
                  <a:lnTo>
                    <a:pt x="58" y="67"/>
                  </a:lnTo>
                  <a:lnTo>
                    <a:pt x="0" y="0"/>
                  </a:lnTo>
                  <a:lnTo>
                    <a:pt x="25" y="151"/>
                  </a:lnTo>
                  <a:lnTo>
                    <a:pt x="97" y="186"/>
                  </a:lnTo>
                  <a:lnTo>
                    <a:pt x="166" y="170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31" name="Freeform 41"/>
            <p:cNvSpPr>
              <a:spLocks/>
            </p:cNvSpPr>
            <p:nvPr/>
          </p:nvSpPr>
          <p:spPr bwMode="auto">
            <a:xfrm>
              <a:off x="243205" y="271780"/>
              <a:ext cx="128270" cy="55245"/>
            </a:xfrm>
            <a:custGeom>
              <a:avLst/>
              <a:gdLst>
                <a:gd name="T0" fmla="*/ 403 w 403"/>
                <a:gd name="T1" fmla="*/ 137 h 174"/>
                <a:gd name="T2" fmla="*/ 233 w 403"/>
                <a:gd name="T3" fmla="*/ 36 h 174"/>
                <a:gd name="T4" fmla="*/ 142 w 403"/>
                <a:gd name="T5" fmla="*/ 0 h 174"/>
                <a:gd name="T6" fmla="*/ 0 w 403"/>
                <a:gd name="T7" fmla="*/ 48 h 174"/>
                <a:gd name="T8" fmla="*/ 113 w 403"/>
                <a:gd name="T9" fmla="*/ 143 h 174"/>
                <a:gd name="T10" fmla="*/ 237 w 403"/>
                <a:gd name="T11" fmla="*/ 174 h 174"/>
                <a:gd name="T12" fmla="*/ 403 w 403"/>
                <a:gd name="T13" fmla="*/ 13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3" h="174">
                  <a:moveTo>
                    <a:pt x="403" y="137"/>
                  </a:moveTo>
                  <a:lnTo>
                    <a:pt x="233" y="36"/>
                  </a:lnTo>
                  <a:lnTo>
                    <a:pt x="142" y="0"/>
                  </a:lnTo>
                  <a:lnTo>
                    <a:pt x="0" y="48"/>
                  </a:lnTo>
                  <a:lnTo>
                    <a:pt x="113" y="143"/>
                  </a:lnTo>
                  <a:lnTo>
                    <a:pt x="237" y="174"/>
                  </a:lnTo>
                  <a:lnTo>
                    <a:pt x="403" y="137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32" name="Freeform 42"/>
            <p:cNvSpPr>
              <a:spLocks/>
            </p:cNvSpPr>
            <p:nvPr/>
          </p:nvSpPr>
          <p:spPr bwMode="auto">
            <a:xfrm>
              <a:off x="182880" y="487045"/>
              <a:ext cx="81915" cy="68580"/>
            </a:xfrm>
            <a:custGeom>
              <a:avLst/>
              <a:gdLst>
                <a:gd name="T0" fmla="*/ 258 w 258"/>
                <a:gd name="T1" fmla="*/ 150 h 215"/>
                <a:gd name="T2" fmla="*/ 170 w 258"/>
                <a:gd name="T3" fmla="*/ 107 h 215"/>
                <a:gd name="T4" fmla="*/ 63 w 258"/>
                <a:gd name="T5" fmla="*/ 0 h 215"/>
                <a:gd name="T6" fmla="*/ 7 w 258"/>
                <a:gd name="T7" fmla="*/ 117 h 215"/>
                <a:gd name="T8" fmla="*/ 0 w 258"/>
                <a:gd name="T9" fmla="*/ 191 h 215"/>
                <a:gd name="T10" fmla="*/ 70 w 258"/>
                <a:gd name="T11" fmla="*/ 207 h 215"/>
                <a:gd name="T12" fmla="*/ 148 w 258"/>
                <a:gd name="T13" fmla="*/ 215 h 215"/>
                <a:gd name="T14" fmla="*/ 151 w 258"/>
                <a:gd name="T15" fmla="*/ 212 h 215"/>
                <a:gd name="T16" fmla="*/ 163 w 258"/>
                <a:gd name="T17" fmla="*/ 205 h 215"/>
                <a:gd name="T18" fmla="*/ 178 w 258"/>
                <a:gd name="T19" fmla="*/ 196 h 215"/>
                <a:gd name="T20" fmla="*/ 197 w 258"/>
                <a:gd name="T21" fmla="*/ 184 h 215"/>
                <a:gd name="T22" fmla="*/ 218 w 258"/>
                <a:gd name="T23" fmla="*/ 172 h 215"/>
                <a:gd name="T24" fmla="*/ 235 w 258"/>
                <a:gd name="T25" fmla="*/ 162 h 215"/>
                <a:gd name="T26" fmla="*/ 249 w 258"/>
                <a:gd name="T27" fmla="*/ 153 h 215"/>
                <a:gd name="T28" fmla="*/ 258 w 258"/>
                <a:gd name="T29" fmla="*/ 15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8" h="215">
                  <a:moveTo>
                    <a:pt x="258" y="150"/>
                  </a:moveTo>
                  <a:lnTo>
                    <a:pt x="170" y="107"/>
                  </a:lnTo>
                  <a:lnTo>
                    <a:pt x="63" y="0"/>
                  </a:lnTo>
                  <a:lnTo>
                    <a:pt x="7" y="117"/>
                  </a:lnTo>
                  <a:lnTo>
                    <a:pt x="0" y="191"/>
                  </a:lnTo>
                  <a:lnTo>
                    <a:pt x="70" y="207"/>
                  </a:lnTo>
                  <a:lnTo>
                    <a:pt x="148" y="215"/>
                  </a:lnTo>
                  <a:lnTo>
                    <a:pt x="151" y="212"/>
                  </a:lnTo>
                  <a:lnTo>
                    <a:pt x="163" y="205"/>
                  </a:lnTo>
                  <a:lnTo>
                    <a:pt x="178" y="196"/>
                  </a:lnTo>
                  <a:lnTo>
                    <a:pt x="197" y="184"/>
                  </a:lnTo>
                  <a:lnTo>
                    <a:pt x="218" y="172"/>
                  </a:lnTo>
                  <a:lnTo>
                    <a:pt x="235" y="162"/>
                  </a:lnTo>
                  <a:lnTo>
                    <a:pt x="249" y="153"/>
                  </a:lnTo>
                  <a:lnTo>
                    <a:pt x="258" y="15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33" name="Freeform 43"/>
            <p:cNvSpPr>
              <a:spLocks/>
            </p:cNvSpPr>
            <p:nvPr/>
          </p:nvSpPr>
          <p:spPr bwMode="auto">
            <a:xfrm>
              <a:off x="334645" y="516255"/>
              <a:ext cx="137795" cy="52705"/>
            </a:xfrm>
            <a:custGeom>
              <a:avLst/>
              <a:gdLst>
                <a:gd name="T0" fmla="*/ 433 w 434"/>
                <a:gd name="T1" fmla="*/ 2 h 165"/>
                <a:gd name="T2" fmla="*/ 295 w 434"/>
                <a:gd name="T3" fmla="*/ 160 h 165"/>
                <a:gd name="T4" fmla="*/ 206 w 434"/>
                <a:gd name="T5" fmla="*/ 165 h 165"/>
                <a:gd name="T6" fmla="*/ 137 w 434"/>
                <a:gd name="T7" fmla="*/ 162 h 165"/>
                <a:gd name="T8" fmla="*/ 0 w 434"/>
                <a:gd name="T9" fmla="*/ 95 h 165"/>
                <a:gd name="T10" fmla="*/ 94 w 434"/>
                <a:gd name="T11" fmla="*/ 43 h 165"/>
                <a:gd name="T12" fmla="*/ 294 w 434"/>
                <a:gd name="T13" fmla="*/ 22 h 165"/>
                <a:gd name="T14" fmla="*/ 300 w 434"/>
                <a:gd name="T15" fmla="*/ 21 h 165"/>
                <a:gd name="T16" fmla="*/ 319 w 434"/>
                <a:gd name="T17" fmla="*/ 17 h 165"/>
                <a:gd name="T18" fmla="*/ 343 w 434"/>
                <a:gd name="T19" fmla="*/ 14 h 165"/>
                <a:gd name="T20" fmla="*/ 373 w 434"/>
                <a:gd name="T21" fmla="*/ 8 h 165"/>
                <a:gd name="T22" fmla="*/ 400 w 434"/>
                <a:gd name="T23" fmla="*/ 5 h 165"/>
                <a:gd name="T24" fmla="*/ 421 w 434"/>
                <a:gd name="T25" fmla="*/ 2 h 165"/>
                <a:gd name="T26" fmla="*/ 434 w 434"/>
                <a:gd name="T27" fmla="*/ 0 h 165"/>
                <a:gd name="T28" fmla="*/ 433 w 434"/>
                <a:gd name="T29" fmla="*/ 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4" h="165">
                  <a:moveTo>
                    <a:pt x="433" y="2"/>
                  </a:moveTo>
                  <a:lnTo>
                    <a:pt x="295" y="160"/>
                  </a:lnTo>
                  <a:lnTo>
                    <a:pt x="206" y="165"/>
                  </a:lnTo>
                  <a:lnTo>
                    <a:pt x="137" y="162"/>
                  </a:lnTo>
                  <a:lnTo>
                    <a:pt x="0" y="95"/>
                  </a:lnTo>
                  <a:lnTo>
                    <a:pt x="94" y="43"/>
                  </a:lnTo>
                  <a:lnTo>
                    <a:pt x="294" y="22"/>
                  </a:lnTo>
                  <a:lnTo>
                    <a:pt x="300" y="21"/>
                  </a:lnTo>
                  <a:lnTo>
                    <a:pt x="319" y="17"/>
                  </a:lnTo>
                  <a:lnTo>
                    <a:pt x="343" y="14"/>
                  </a:lnTo>
                  <a:lnTo>
                    <a:pt x="373" y="8"/>
                  </a:lnTo>
                  <a:lnTo>
                    <a:pt x="400" y="5"/>
                  </a:lnTo>
                  <a:lnTo>
                    <a:pt x="421" y="2"/>
                  </a:lnTo>
                  <a:lnTo>
                    <a:pt x="434" y="0"/>
                  </a:lnTo>
                  <a:lnTo>
                    <a:pt x="433" y="2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34" name="Freeform 44"/>
            <p:cNvSpPr>
              <a:spLocks/>
            </p:cNvSpPr>
            <p:nvPr/>
          </p:nvSpPr>
          <p:spPr bwMode="auto">
            <a:xfrm>
              <a:off x="323850" y="63500"/>
              <a:ext cx="80010" cy="146050"/>
            </a:xfrm>
            <a:custGeom>
              <a:avLst/>
              <a:gdLst>
                <a:gd name="T0" fmla="*/ 253 w 253"/>
                <a:gd name="T1" fmla="*/ 400 h 460"/>
                <a:gd name="T2" fmla="*/ 241 w 253"/>
                <a:gd name="T3" fmla="*/ 284 h 460"/>
                <a:gd name="T4" fmla="*/ 234 w 253"/>
                <a:gd name="T5" fmla="*/ 174 h 460"/>
                <a:gd name="T6" fmla="*/ 145 w 253"/>
                <a:gd name="T7" fmla="*/ 110 h 460"/>
                <a:gd name="T8" fmla="*/ 57 w 253"/>
                <a:gd name="T9" fmla="*/ 67 h 460"/>
                <a:gd name="T10" fmla="*/ 0 w 253"/>
                <a:gd name="T11" fmla="*/ 0 h 460"/>
                <a:gd name="T12" fmla="*/ 31 w 253"/>
                <a:gd name="T13" fmla="*/ 183 h 460"/>
                <a:gd name="T14" fmla="*/ 163 w 253"/>
                <a:gd name="T15" fmla="*/ 338 h 460"/>
                <a:gd name="T16" fmla="*/ 194 w 253"/>
                <a:gd name="T17" fmla="*/ 460 h 460"/>
                <a:gd name="T18" fmla="*/ 253 w 253"/>
                <a:gd name="T19" fmla="*/ 40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460">
                  <a:moveTo>
                    <a:pt x="253" y="400"/>
                  </a:moveTo>
                  <a:lnTo>
                    <a:pt x="241" y="284"/>
                  </a:lnTo>
                  <a:lnTo>
                    <a:pt x="234" y="174"/>
                  </a:lnTo>
                  <a:lnTo>
                    <a:pt x="145" y="110"/>
                  </a:lnTo>
                  <a:lnTo>
                    <a:pt x="57" y="67"/>
                  </a:lnTo>
                  <a:lnTo>
                    <a:pt x="0" y="0"/>
                  </a:lnTo>
                  <a:lnTo>
                    <a:pt x="31" y="183"/>
                  </a:lnTo>
                  <a:lnTo>
                    <a:pt x="163" y="338"/>
                  </a:lnTo>
                  <a:lnTo>
                    <a:pt x="194" y="460"/>
                  </a:lnTo>
                  <a:lnTo>
                    <a:pt x="253" y="40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35" name="Freeform 45"/>
            <p:cNvSpPr>
              <a:spLocks/>
            </p:cNvSpPr>
            <p:nvPr/>
          </p:nvSpPr>
          <p:spPr bwMode="auto">
            <a:xfrm>
              <a:off x="357505" y="439420"/>
              <a:ext cx="100965" cy="45085"/>
            </a:xfrm>
            <a:custGeom>
              <a:avLst/>
              <a:gdLst>
                <a:gd name="T0" fmla="*/ 318 w 318"/>
                <a:gd name="T1" fmla="*/ 29 h 141"/>
                <a:gd name="T2" fmla="*/ 266 w 318"/>
                <a:gd name="T3" fmla="*/ 133 h 141"/>
                <a:gd name="T4" fmla="*/ 204 w 318"/>
                <a:gd name="T5" fmla="*/ 141 h 141"/>
                <a:gd name="T6" fmla="*/ 103 w 318"/>
                <a:gd name="T7" fmla="*/ 141 h 141"/>
                <a:gd name="T8" fmla="*/ 0 w 318"/>
                <a:gd name="T9" fmla="*/ 91 h 141"/>
                <a:gd name="T10" fmla="*/ 74 w 318"/>
                <a:gd name="T11" fmla="*/ 0 h 141"/>
                <a:gd name="T12" fmla="*/ 185 w 318"/>
                <a:gd name="T13" fmla="*/ 34 h 141"/>
                <a:gd name="T14" fmla="*/ 318 w 318"/>
                <a:gd name="T15" fmla="*/ 2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8" h="141">
                  <a:moveTo>
                    <a:pt x="318" y="29"/>
                  </a:moveTo>
                  <a:lnTo>
                    <a:pt x="266" y="133"/>
                  </a:lnTo>
                  <a:lnTo>
                    <a:pt x="204" y="141"/>
                  </a:lnTo>
                  <a:lnTo>
                    <a:pt x="103" y="141"/>
                  </a:lnTo>
                  <a:lnTo>
                    <a:pt x="0" y="91"/>
                  </a:lnTo>
                  <a:lnTo>
                    <a:pt x="74" y="0"/>
                  </a:lnTo>
                  <a:lnTo>
                    <a:pt x="185" y="34"/>
                  </a:lnTo>
                  <a:lnTo>
                    <a:pt x="318" y="29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36" name="Freeform 46"/>
            <p:cNvSpPr>
              <a:spLocks/>
            </p:cNvSpPr>
            <p:nvPr/>
          </p:nvSpPr>
          <p:spPr bwMode="auto">
            <a:xfrm>
              <a:off x="160020" y="243840"/>
              <a:ext cx="69215" cy="88265"/>
            </a:xfrm>
            <a:custGeom>
              <a:avLst/>
              <a:gdLst>
                <a:gd name="T0" fmla="*/ 214 w 218"/>
                <a:gd name="T1" fmla="*/ 153 h 277"/>
                <a:gd name="T2" fmla="*/ 218 w 218"/>
                <a:gd name="T3" fmla="*/ 65 h 277"/>
                <a:gd name="T4" fmla="*/ 146 w 218"/>
                <a:gd name="T5" fmla="*/ 31 h 277"/>
                <a:gd name="T6" fmla="*/ 77 w 218"/>
                <a:gd name="T7" fmla="*/ 27 h 277"/>
                <a:gd name="T8" fmla="*/ 22 w 218"/>
                <a:gd name="T9" fmla="*/ 0 h 277"/>
                <a:gd name="T10" fmla="*/ 3 w 218"/>
                <a:gd name="T11" fmla="*/ 100 h 277"/>
                <a:gd name="T12" fmla="*/ 0 w 218"/>
                <a:gd name="T13" fmla="*/ 186 h 277"/>
                <a:gd name="T14" fmla="*/ 104 w 218"/>
                <a:gd name="T15" fmla="*/ 277 h 277"/>
                <a:gd name="T16" fmla="*/ 153 w 218"/>
                <a:gd name="T17" fmla="*/ 241 h 277"/>
                <a:gd name="T18" fmla="*/ 156 w 218"/>
                <a:gd name="T19" fmla="*/ 237 h 277"/>
                <a:gd name="T20" fmla="*/ 165 w 218"/>
                <a:gd name="T21" fmla="*/ 227 h 277"/>
                <a:gd name="T22" fmla="*/ 175 w 218"/>
                <a:gd name="T23" fmla="*/ 212 h 277"/>
                <a:gd name="T24" fmla="*/ 189 w 218"/>
                <a:gd name="T25" fmla="*/ 196 h 277"/>
                <a:gd name="T26" fmla="*/ 201 w 218"/>
                <a:gd name="T27" fmla="*/ 179 h 277"/>
                <a:gd name="T28" fmla="*/ 209 w 218"/>
                <a:gd name="T29" fmla="*/ 165 h 277"/>
                <a:gd name="T30" fmla="*/ 214 w 218"/>
                <a:gd name="T31" fmla="*/ 156 h 277"/>
                <a:gd name="T32" fmla="*/ 214 w 218"/>
                <a:gd name="T33" fmla="*/ 153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8" h="277">
                  <a:moveTo>
                    <a:pt x="214" y="153"/>
                  </a:moveTo>
                  <a:lnTo>
                    <a:pt x="218" y="65"/>
                  </a:lnTo>
                  <a:lnTo>
                    <a:pt x="146" y="31"/>
                  </a:lnTo>
                  <a:lnTo>
                    <a:pt x="77" y="27"/>
                  </a:lnTo>
                  <a:lnTo>
                    <a:pt x="22" y="0"/>
                  </a:lnTo>
                  <a:lnTo>
                    <a:pt x="3" y="100"/>
                  </a:lnTo>
                  <a:lnTo>
                    <a:pt x="0" y="186"/>
                  </a:lnTo>
                  <a:lnTo>
                    <a:pt x="104" y="277"/>
                  </a:lnTo>
                  <a:lnTo>
                    <a:pt x="153" y="241"/>
                  </a:lnTo>
                  <a:lnTo>
                    <a:pt x="156" y="237"/>
                  </a:lnTo>
                  <a:lnTo>
                    <a:pt x="165" y="227"/>
                  </a:lnTo>
                  <a:lnTo>
                    <a:pt x="175" y="212"/>
                  </a:lnTo>
                  <a:lnTo>
                    <a:pt x="189" y="196"/>
                  </a:lnTo>
                  <a:lnTo>
                    <a:pt x="201" y="179"/>
                  </a:lnTo>
                  <a:lnTo>
                    <a:pt x="209" y="165"/>
                  </a:lnTo>
                  <a:lnTo>
                    <a:pt x="214" y="156"/>
                  </a:lnTo>
                  <a:lnTo>
                    <a:pt x="214" y="153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37" name="Freeform 47"/>
            <p:cNvSpPr>
              <a:spLocks/>
            </p:cNvSpPr>
            <p:nvPr/>
          </p:nvSpPr>
          <p:spPr bwMode="auto">
            <a:xfrm>
              <a:off x="167005" y="635000"/>
              <a:ext cx="137160" cy="53975"/>
            </a:xfrm>
            <a:custGeom>
              <a:avLst/>
              <a:gdLst>
                <a:gd name="T0" fmla="*/ 431 w 431"/>
                <a:gd name="T1" fmla="*/ 0 h 169"/>
                <a:gd name="T2" fmla="*/ 342 w 431"/>
                <a:gd name="T3" fmla="*/ 164 h 169"/>
                <a:gd name="T4" fmla="*/ 211 w 431"/>
                <a:gd name="T5" fmla="*/ 169 h 169"/>
                <a:gd name="T6" fmla="*/ 134 w 431"/>
                <a:gd name="T7" fmla="*/ 141 h 169"/>
                <a:gd name="T8" fmla="*/ 0 w 431"/>
                <a:gd name="T9" fmla="*/ 153 h 169"/>
                <a:gd name="T10" fmla="*/ 27 w 431"/>
                <a:gd name="T11" fmla="*/ 98 h 169"/>
                <a:gd name="T12" fmla="*/ 149 w 431"/>
                <a:gd name="T13" fmla="*/ 69 h 169"/>
                <a:gd name="T14" fmla="*/ 254 w 431"/>
                <a:gd name="T15" fmla="*/ 81 h 169"/>
                <a:gd name="T16" fmla="*/ 316 w 431"/>
                <a:gd name="T17" fmla="*/ 33 h 169"/>
                <a:gd name="T18" fmla="*/ 431 w 431"/>
                <a:gd name="T1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1" h="169">
                  <a:moveTo>
                    <a:pt x="431" y="0"/>
                  </a:moveTo>
                  <a:lnTo>
                    <a:pt x="342" y="164"/>
                  </a:lnTo>
                  <a:lnTo>
                    <a:pt x="211" y="169"/>
                  </a:lnTo>
                  <a:lnTo>
                    <a:pt x="134" y="141"/>
                  </a:lnTo>
                  <a:lnTo>
                    <a:pt x="0" y="153"/>
                  </a:lnTo>
                  <a:lnTo>
                    <a:pt x="27" y="98"/>
                  </a:lnTo>
                  <a:lnTo>
                    <a:pt x="149" y="69"/>
                  </a:lnTo>
                  <a:lnTo>
                    <a:pt x="254" y="81"/>
                  </a:lnTo>
                  <a:lnTo>
                    <a:pt x="316" y="33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38" name="Freeform 48"/>
            <p:cNvSpPr>
              <a:spLocks/>
            </p:cNvSpPr>
            <p:nvPr/>
          </p:nvSpPr>
          <p:spPr bwMode="auto">
            <a:xfrm>
              <a:off x="0" y="425450"/>
              <a:ext cx="143510" cy="68580"/>
            </a:xfrm>
            <a:custGeom>
              <a:avLst/>
              <a:gdLst>
                <a:gd name="T0" fmla="*/ 452 w 452"/>
                <a:gd name="T1" fmla="*/ 131 h 215"/>
                <a:gd name="T2" fmla="*/ 302 w 452"/>
                <a:gd name="T3" fmla="*/ 215 h 215"/>
                <a:gd name="T4" fmla="*/ 194 w 452"/>
                <a:gd name="T5" fmla="*/ 193 h 215"/>
                <a:gd name="T6" fmla="*/ 101 w 452"/>
                <a:gd name="T7" fmla="*/ 138 h 215"/>
                <a:gd name="T8" fmla="*/ 89 w 452"/>
                <a:gd name="T9" fmla="*/ 83 h 215"/>
                <a:gd name="T10" fmla="*/ 0 w 452"/>
                <a:gd name="T11" fmla="*/ 0 h 215"/>
                <a:gd name="T12" fmla="*/ 156 w 452"/>
                <a:gd name="T13" fmla="*/ 65 h 215"/>
                <a:gd name="T14" fmla="*/ 249 w 452"/>
                <a:gd name="T15" fmla="*/ 120 h 215"/>
                <a:gd name="T16" fmla="*/ 356 w 452"/>
                <a:gd name="T17" fmla="*/ 124 h 215"/>
                <a:gd name="T18" fmla="*/ 452 w 452"/>
                <a:gd name="T19" fmla="*/ 131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2" h="215">
                  <a:moveTo>
                    <a:pt x="452" y="131"/>
                  </a:moveTo>
                  <a:lnTo>
                    <a:pt x="302" y="215"/>
                  </a:lnTo>
                  <a:lnTo>
                    <a:pt x="194" y="193"/>
                  </a:lnTo>
                  <a:lnTo>
                    <a:pt x="101" y="138"/>
                  </a:lnTo>
                  <a:lnTo>
                    <a:pt x="89" y="83"/>
                  </a:lnTo>
                  <a:lnTo>
                    <a:pt x="0" y="0"/>
                  </a:lnTo>
                  <a:lnTo>
                    <a:pt x="156" y="65"/>
                  </a:lnTo>
                  <a:lnTo>
                    <a:pt x="249" y="120"/>
                  </a:lnTo>
                  <a:lnTo>
                    <a:pt x="356" y="124"/>
                  </a:lnTo>
                  <a:lnTo>
                    <a:pt x="452" y="131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39" name="Freeform 49"/>
            <p:cNvSpPr>
              <a:spLocks/>
            </p:cNvSpPr>
            <p:nvPr/>
          </p:nvSpPr>
          <p:spPr bwMode="auto">
            <a:xfrm>
              <a:off x="321310" y="587375"/>
              <a:ext cx="131445" cy="45085"/>
            </a:xfrm>
            <a:custGeom>
              <a:avLst/>
              <a:gdLst>
                <a:gd name="T0" fmla="*/ 415 w 415"/>
                <a:gd name="T1" fmla="*/ 24 h 141"/>
                <a:gd name="T2" fmla="*/ 272 w 415"/>
                <a:gd name="T3" fmla="*/ 72 h 141"/>
                <a:gd name="T4" fmla="*/ 169 w 415"/>
                <a:gd name="T5" fmla="*/ 141 h 141"/>
                <a:gd name="T6" fmla="*/ 97 w 415"/>
                <a:gd name="T7" fmla="*/ 126 h 141"/>
                <a:gd name="T8" fmla="*/ 0 w 415"/>
                <a:gd name="T9" fmla="*/ 77 h 141"/>
                <a:gd name="T10" fmla="*/ 43 w 415"/>
                <a:gd name="T11" fmla="*/ 50 h 141"/>
                <a:gd name="T12" fmla="*/ 231 w 415"/>
                <a:gd name="T13" fmla="*/ 33 h 141"/>
                <a:gd name="T14" fmla="*/ 306 w 415"/>
                <a:gd name="T15" fmla="*/ 0 h 141"/>
                <a:gd name="T16" fmla="*/ 415 w 415"/>
                <a:gd name="T17" fmla="*/ 24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5" h="141">
                  <a:moveTo>
                    <a:pt x="415" y="24"/>
                  </a:moveTo>
                  <a:lnTo>
                    <a:pt x="272" y="72"/>
                  </a:lnTo>
                  <a:lnTo>
                    <a:pt x="169" y="141"/>
                  </a:lnTo>
                  <a:lnTo>
                    <a:pt x="97" y="126"/>
                  </a:lnTo>
                  <a:lnTo>
                    <a:pt x="0" y="77"/>
                  </a:lnTo>
                  <a:lnTo>
                    <a:pt x="43" y="50"/>
                  </a:lnTo>
                  <a:lnTo>
                    <a:pt x="231" y="33"/>
                  </a:lnTo>
                  <a:lnTo>
                    <a:pt x="306" y="0"/>
                  </a:lnTo>
                  <a:lnTo>
                    <a:pt x="415" y="24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40" name="Freeform 50"/>
            <p:cNvSpPr>
              <a:spLocks/>
            </p:cNvSpPr>
            <p:nvPr/>
          </p:nvSpPr>
          <p:spPr bwMode="auto">
            <a:xfrm>
              <a:off x="289560" y="0"/>
              <a:ext cx="165735" cy="155575"/>
            </a:xfrm>
            <a:custGeom>
              <a:avLst/>
              <a:gdLst>
                <a:gd name="T0" fmla="*/ 87 w 520"/>
                <a:gd name="T1" fmla="*/ 359 h 489"/>
                <a:gd name="T2" fmla="*/ 135 w 520"/>
                <a:gd name="T3" fmla="*/ 422 h 489"/>
                <a:gd name="T4" fmla="*/ 192 w 520"/>
                <a:gd name="T5" fmla="*/ 469 h 489"/>
                <a:gd name="T6" fmla="*/ 271 w 520"/>
                <a:gd name="T7" fmla="*/ 489 h 489"/>
                <a:gd name="T8" fmla="*/ 376 w 520"/>
                <a:gd name="T9" fmla="*/ 479 h 489"/>
                <a:gd name="T10" fmla="*/ 402 w 520"/>
                <a:gd name="T11" fmla="*/ 405 h 489"/>
                <a:gd name="T12" fmla="*/ 453 w 520"/>
                <a:gd name="T13" fmla="*/ 360 h 489"/>
                <a:gd name="T14" fmla="*/ 520 w 520"/>
                <a:gd name="T15" fmla="*/ 303 h 489"/>
                <a:gd name="T16" fmla="*/ 471 w 520"/>
                <a:gd name="T17" fmla="*/ 241 h 489"/>
                <a:gd name="T18" fmla="*/ 483 w 520"/>
                <a:gd name="T19" fmla="*/ 197 h 489"/>
                <a:gd name="T20" fmla="*/ 484 w 520"/>
                <a:gd name="T21" fmla="*/ 71 h 489"/>
                <a:gd name="T22" fmla="*/ 366 w 520"/>
                <a:gd name="T23" fmla="*/ 71 h 489"/>
                <a:gd name="T24" fmla="*/ 285 w 520"/>
                <a:gd name="T25" fmla="*/ 31 h 489"/>
                <a:gd name="T26" fmla="*/ 242 w 520"/>
                <a:gd name="T27" fmla="*/ 0 h 489"/>
                <a:gd name="T28" fmla="*/ 202 w 520"/>
                <a:gd name="T29" fmla="*/ 60 h 489"/>
                <a:gd name="T30" fmla="*/ 134 w 520"/>
                <a:gd name="T31" fmla="*/ 57 h 489"/>
                <a:gd name="T32" fmla="*/ 63 w 520"/>
                <a:gd name="T33" fmla="*/ 60 h 489"/>
                <a:gd name="T34" fmla="*/ 0 w 520"/>
                <a:gd name="T35" fmla="*/ 169 h 489"/>
                <a:gd name="T36" fmla="*/ 25 w 520"/>
                <a:gd name="T37" fmla="*/ 240 h 489"/>
                <a:gd name="T38" fmla="*/ 1 w 520"/>
                <a:gd name="T39" fmla="*/ 288 h 489"/>
                <a:gd name="T40" fmla="*/ 87 w 520"/>
                <a:gd name="T41" fmla="*/ 359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20" h="489">
                  <a:moveTo>
                    <a:pt x="87" y="359"/>
                  </a:moveTo>
                  <a:lnTo>
                    <a:pt x="135" y="422"/>
                  </a:lnTo>
                  <a:lnTo>
                    <a:pt x="192" y="469"/>
                  </a:lnTo>
                  <a:lnTo>
                    <a:pt x="271" y="489"/>
                  </a:lnTo>
                  <a:lnTo>
                    <a:pt x="376" y="479"/>
                  </a:lnTo>
                  <a:lnTo>
                    <a:pt x="402" y="405"/>
                  </a:lnTo>
                  <a:lnTo>
                    <a:pt x="453" y="360"/>
                  </a:lnTo>
                  <a:lnTo>
                    <a:pt x="520" y="303"/>
                  </a:lnTo>
                  <a:lnTo>
                    <a:pt x="471" y="241"/>
                  </a:lnTo>
                  <a:lnTo>
                    <a:pt x="483" y="197"/>
                  </a:lnTo>
                  <a:lnTo>
                    <a:pt x="484" y="71"/>
                  </a:lnTo>
                  <a:lnTo>
                    <a:pt x="366" y="71"/>
                  </a:lnTo>
                  <a:lnTo>
                    <a:pt x="285" y="31"/>
                  </a:lnTo>
                  <a:lnTo>
                    <a:pt x="242" y="0"/>
                  </a:lnTo>
                  <a:lnTo>
                    <a:pt x="202" y="60"/>
                  </a:lnTo>
                  <a:lnTo>
                    <a:pt x="134" y="57"/>
                  </a:lnTo>
                  <a:lnTo>
                    <a:pt x="63" y="60"/>
                  </a:lnTo>
                  <a:lnTo>
                    <a:pt x="0" y="169"/>
                  </a:lnTo>
                  <a:lnTo>
                    <a:pt x="25" y="240"/>
                  </a:lnTo>
                  <a:lnTo>
                    <a:pt x="1" y="288"/>
                  </a:lnTo>
                  <a:lnTo>
                    <a:pt x="87" y="359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41" name="Freeform 51"/>
            <p:cNvSpPr>
              <a:spLocks/>
            </p:cNvSpPr>
            <p:nvPr/>
          </p:nvSpPr>
          <p:spPr bwMode="auto">
            <a:xfrm>
              <a:off x="344170" y="56515"/>
              <a:ext cx="104775" cy="98425"/>
            </a:xfrm>
            <a:custGeom>
              <a:avLst/>
              <a:gdLst>
                <a:gd name="T0" fmla="*/ 180 w 330"/>
                <a:gd name="T1" fmla="*/ 310 h 310"/>
                <a:gd name="T2" fmla="*/ 87 w 330"/>
                <a:gd name="T3" fmla="*/ 294 h 310"/>
                <a:gd name="T4" fmla="*/ 15 w 330"/>
                <a:gd name="T5" fmla="*/ 260 h 310"/>
                <a:gd name="T6" fmla="*/ 5 w 330"/>
                <a:gd name="T7" fmla="*/ 246 h 310"/>
                <a:gd name="T8" fmla="*/ 0 w 330"/>
                <a:gd name="T9" fmla="*/ 212 h 310"/>
                <a:gd name="T10" fmla="*/ 67 w 330"/>
                <a:gd name="T11" fmla="*/ 215 h 310"/>
                <a:gd name="T12" fmla="*/ 206 w 330"/>
                <a:gd name="T13" fmla="*/ 175 h 310"/>
                <a:gd name="T14" fmla="*/ 273 w 330"/>
                <a:gd name="T15" fmla="*/ 198 h 310"/>
                <a:gd name="T16" fmla="*/ 228 w 330"/>
                <a:gd name="T17" fmla="*/ 87 h 310"/>
                <a:gd name="T18" fmla="*/ 271 w 330"/>
                <a:gd name="T19" fmla="*/ 0 h 310"/>
                <a:gd name="T20" fmla="*/ 330 w 330"/>
                <a:gd name="T21" fmla="*/ 167 h 310"/>
                <a:gd name="T22" fmla="*/ 290 w 330"/>
                <a:gd name="T23" fmla="*/ 246 h 310"/>
                <a:gd name="T24" fmla="*/ 238 w 330"/>
                <a:gd name="T25" fmla="*/ 310 h 310"/>
                <a:gd name="T26" fmla="*/ 180 w 330"/>
                <a:gd name="T27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0" h="310">
                  <a:moveTo>
                    <a:pt x="180" y="310"/>
                  </a:moveTo>
                  <a:lnTo>
                    <a:pt x="87" y="294"/>
                  </a:lnTo>
                  <a:lnTo>
                    <a:pt x="15" y="260"/>
                  </a:lnTo>
                  <a:lnTo>
                    <a:pt x="5" y="246"/>
                  </a:lnTo>
                  <a:lnTo>
                    <a:pt x="0" y="212"/>
                  </a:lnTo>
                  <a:lnTo>
                    <a:pt x="67" y="215"/>
                  </a:lnTo>
                  <a:lnTo>
                    <a:pt x="206" y="175"/>
                  </a:lnTo>
                  <a:lnTo>
                    <a:pt x="273" y="198"/>
                  </a:lnTo>
                  <a:lnTo>
                    <a:pt x="228" y="87"/>
                  </a:lnTo>
                  <a:lnTo>
                    <a:pt x="271" y="0"/>
                  </a:lnTo>
                  <a:lnTo>
                    <a:pt x="330" y="167"/>
                  </a:lnTo>
                  <a:lnTo>
                    <a:pt x="290" y="246"/>
                  </a:lnTo>
                  <a:lnTo>
                    <a:pt x="238" y="310"/>
                  </a:lnTo>
                  <a:lnTo>
                    <a:pt x="180" y="310"/>
                  </a:lnTo>
                  <a:close/>
                </a:path>
              </a:pathLst>
            </a:custGeom>
            <a:solidFill>
              <a:srgbClr val="D8A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42" name="Freeform 52"/>
            <p:cNvSpPr>
              <a:spLocks/>
            </p:cNvSpPr>
            <p:nvPr/>
          </p:nvSpPr>
          <p:spPr bwMode="auto">
            <a:xfrm>
              <a:off x="361315" y="60960"/>
              <a:ext cx="45085" cy="41275"/>
            </a:xfrm>
            <a:custGeom>
              <a:avLst/>
              <a:gdLst>
                <a:gd name="T0" fmla="*/ 142 w 142"/>
                <a:gd name="T1" fmla="*/ 78 h 131"/>
                <a:gd name="T2" fmla="*/ 87 w 142"/>
                <a:gd name="T3" fmla="*/ 131 h 131"/>
                <a:gd name="T4" fmla="*/ 32 w 142"/>
                <a:gd name="T5" fmla="*/ 104 h 131"/>
                <a:gd name="T6" fmla="*/ 0 w 142"/>
                <a:gd name="T7" fmla="*/ 68 h 131"/>
                <a:gd name="T8" fmla="*/ 3 w 142"/>
                <a:gd name="T9" fmla="*/ 0 h 131"/>
                <a:gd name="T10" fmla="*/ 82 w 142"/>
                <a:gd name="T11" fmla="*/ 59 h 131"/>
                <a:gd name="T12" fmla="*/ 142 w 142"/>
                <a:gd name="T13" fmla="*/ 78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131">
                  <a:moveTo>
                    <a:pt x="142" y="78"/>
                  </a:moveTo>
                  <a:lnTo>
                    <a:pt x="87" y="131"/>
                  </a:lnTo>
                  <a:lnTo>
                    <a:pt x="32" y="104"/>
                  </a:lnTo>
                  <a:lnTo>
                    <a:pt x="0" y="68"/>
                  </a:lnTo>
                  <a:lnTo>
                    <a:pt x="3" y="0"/>
                  </a:lnTo>
                  <a:lnTo>
                    <a:pt x="82" y="59"/>
                  </a:lnTo>
                  <a:lnTo>
                    <a:pt x="142" y="78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43" name="Freeform 53"/>
            <p:cNvSpPr>
              <a:spLocks/>
            </p:cNvSpPr>
            <p:nvPr/>
          </p:nvSpPr>
          <p:spPr bwMode="auto">
            <a:xfrm>
              <a:off x="321945" y="15240"/>
              <a:ext cx="91440" cy="89535"/>
            </a:xfrm>
            <a:custGeom>
              <a:avLst/>
              <a:gdLst>
                <a:gd name="T0" fmla="*/ 129 w 289"/>
                <a:gd name="T1" fmla="*/ 281 h 281"/>
                <a:gd name="T2" fmla="*/ 65 w 289"/>
                <a:gd name="T3" fmla="*/ 192 h 281"/>
                <a:gd name="T4" fmla="*/ 0 w 289"/>
                <a:gd name="T5" fmla="*/ 161 h 281"/>
                <a:gd name="T6" fmla="*/ 83 w 289"/>
                <a:gd name="T7" fmla="*/ 73 h 281"/>
                <a:gd name="T8" fmla="*/ 117 w 289"/>
                <a:gd name="T9" fmla="*/ 0 h 281"/>
                <a:gd name="T10" fmla="*/ 205 w 289"/>
                <a:gd name="T11" fmla="*/ 43 h 281"/>
                <a:gd name="T12" fmla="*/ 289 w 289"/>
                <a:gd name="T13" fmla="*/ 54 h 281"/>
                <a:gd name="T14" fmla="*/ 261 w 289"/>
                <a:gd name="T15" fmla="*/ 111 h 281"/>
                <a:gd name="T16" fmla="*/ 162 w 289"/>
                <a:gd name="T17" fmla="*/ 71 h 281"/>
                <a:gd name="T18" fmla="*/ 107 w 289"/>
                <a:gd name="T19" fmla="*/ 83 h 281"/>
                <a:gd name="T20" fmla="*/ 76 w 289"/>
                <a:gd name="T21" fmla="*/ 147 h 281"/>
                <a:gd name="T22" fmla="*/ 115 w 289"/>
                <a:gd name="T23" fmla="*/ 226 h 281"/>
                <a:gd name="T24" fmla="*/ 129 w 289"/>
                <a:gd name="T25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9" h="281">
                  <a:moveTo>
                    <a:pt x="129" y="281"/>
                  </a:moveTo>
                  <a:lnTo>
                    <a:pt x="65" y="192"/>
                  </a:lnTo>
                  <a:lnTo>
                    <a:pt x="0" y="161"/>
                  </a:lnTo>
                  <a:lnTo>
                    <a:pt x="83" y="73"/>
                  </a:lnTo>
                  <a:lnTo>
                    <a:pt x="117" y="0"/>
                  </a:lnTo>
                  <a:lnTo>
                    <a:pt x="205" y="43"/>
                  </a:lnTo>
                  <a:lnTo>
                    <a:pt x="289" y="54"/>
                  </a:lnTo>
                  <a:lnTo>
                    <a:pt x="261" y="111"/>
                  </a:lnTo>
                  <a:lnTo>
                    <a:pt x="162" y="71"/>
                  </a:lnTo>
                  <a:lnTo>
                    <a:pt x="107" y="83"/>
                  </a:lnTo>
                  <a:lnTo>
                    <a:pt x="76" y="147"/>
                  </a:lnTo>
                  <a:lnTo>
                    <a:pt x="115" y="226"/>
                  </a:lnTo>
                  <a:lnTo>
                    <a:pt x="129" y="281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44" name="Freeform 54"/>
            <p:cNvSpPr>
              <a:spLocks/>
            </p:cNvSpPr>
            <p:nvPr/>
          </p:nvSpPr>
          <p:spPr bwMode="auto">
            <a:xfrm>
              <a:off x="400050" y="36195"/>
              <a:ext cx="27940" cy="37465"/>
            </a:xfrm>
            <a:custGeom>
              <a:avLst/>
              <a:gdLst>
                <a:gd name="T0" fmla="*/ 48 w 88"/>
                <a:gd name="T1" fmla="*/ 119 h 119"/>
                <a:gd name="T2" fmla="*/ 57 w 88"/>
                <a:gd name="T3" fmla="*/ 64 h 119"/>
                <a:gd name="T4" fmla="*/ 88 w 88"/>
                <a:gd name="T5" fmla="*/ 0 h 119"/>
                <a:gd name="T6" fmla="*/ 15 w 88"/>
                <a:gd name="T7" fmla="*/ 45 h 119"/>
                <a:gd name="T8" fmla="*/ 0 w 88"/>
                <a:gd name="T9" fmla="*/ 96 h 119"/>
                <a:gd name="T10" fmla="*/ 48 w 88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119">
                  <a:moveTo>
                    <a:pt x="48" y="119"/>
                  </a:moveTo>
                  <a:lnTo>
                    <a:pt x="57" y="64"/>
                  </a:lnTo>
                  <a:lnTo>
                    <a:pt x="88" y="0"/>
                  </a:lnTo>
                  <a:lnTo>
                    <a:pt x="15" y="45"/>
                  </a:lnTo>
                  <a:lnTo>
                    <a:pt x="0" y="96"/>
                  </a:lnTo>
                  <a:lnTo>
                    <a:pt x="48" y="119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45" name="Freeform 55"/>
            <p:cNvSpPr>
              <a:spLocks/>
            </p:cNvSpPr>
            <p:nvPr/>
          </p:nvSpPr>
          <p:spPr bwMode="auto">
            <a:xfrm>
              <a:off x="292735" y="34290"/>
              <a:ext cx="45085" cy="83185"/>
            </a:xfrm>
            <a:custGeom>
              <a:avLst/>
              <a:gdLst>
                <a:gd name="T0" fmla="*/ 141 w 141"/>
                <a:gd name="T1" fmla="*/ 262 h 262"/>
                <a:gd name="T2" fmla="*/ 84 w 141"/>
                <a:gd name="T3" fmla="*/ 234 h 262"/>
                <a:gd name="T4" fmla="*/ 0 w 141"/>
                <a:gd name="T5" fmla="*/ 222 h 262"/>
                <a:gd name="T6" fmla="*/ 27 w 141"/>
                <a:gd name="T7" fmla="*/ 148 h 262"/>
                <a:gd name="T8" fmla="*/ 7 w 141"/>
                <a:gd name="T9" fmla="*/ 67 h 262"/>
                <a:gd name="T10" fmla="*/ 108 w 141"/>
                <a:gd name="T11" fmla="*/ 0 h 262"/>
                <a:gd name="T12" fmla="*/ 52 w 141"/>
                <a:gd name="T13" fmla="*/ 119 h 262"/>
                <a:gd name="T14" fmla="*/ 57 w 141"/>
                <a:gd name="T15" fmla="*/ 191 h 262"/>
                <a:gd name="T16" fmla="*/ 141 w 141"/>
                <a:gd name="T17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" h="262">
                  <a:moveTo>
                    <a:pt x="141" y="262"/>
                  </a:moveTo>
                  <a:lnTo>
                    <a:pt x="84" y="234"/>
                  </a:lnTo>
                  <a:lnTo>
                    <a:pt x="0" y="222"/>
                  </a:lnTo>
                  <a:lnTo>
                    <a:pt x="27" y="148"/>
                  </a:lnTo>
                  <a:lnTo>
                    <a:pt x="7" y="67"/>
                  </a:lnTo>
                  <a:lnTo>
                    <a:pt x="108" y="0"/>
                  </a:lnTo>
                  <a:lnTo>
                    <a:pt x="52" y="119"/>
                  </a:lnTo>
                  <a:lnTo>
                    <a:pt x="57" y="191"/>
                  </a:lnTo>
                  <a:lnTo>
                    <a:pt x="141" y="262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46" name="Freeform 56"/>
            <p:cNvSpPr>
              <a:spLocks/>
            </p:cNvSpPr>
            <p:nvPr/>
          </p:nvSpPr>
          <p:spPr bwMode="auto">
            <a:xfrm>
              <a:off x="375285" y="499110"/>
              <a:ext cx="192405" cy="306070"/>
            </a:xfrm>
            <a:custGeom>
              <a:avLst/>
              <a:gdLst>
                <a:gd name="T0" fmla="*/ 0 w 606"/>
                <a:gd name="T1" fmla="*/ 911 h 963"/>
                <a:gd name="T2" fmla="*/ 109 w 606"/>
                <a:gd name="T3" fmla="*/ 532 h 963"/>
                <a:gd name="T4" fmla="*/ 348 w 606"/>
                <a:gd name="T5" fmla="*/ 244 h 963"/>
                <a:gd name="T6" fmla="*/ 284 w 606"/>
                <a:gd name="T7" fmla="*/ 270 h 963"/>
                <a:gd name="T8" fmla="*/ 193 w 606"/>
                <a:gd name="T9" fmla="*/ 258 h 963"/>
                <a:gd name="T10" fmla="*/ 104 w 606"/>
                <a:gd name="T11" fmla="*/ 101 h 963"/>
                <a:gd name="T12" fmla="*/ 336 w 606"/>
                <a:gd name="T13" fmla="*/ 115 h 963"/>
                <a:gd name="T14" fmla="*/ 270 w 606"/>
                <a:gd name="T15" fmla="*/ 0 h 963"/>
                <a:gd name="T16" fmla="*/ 387 w 606"/>
                <a:gd name="T17" fmla="*/ 36 h 963"/>
                <a:gd name="T18" fmla="*/ 490 w 606"/>
                <a:gd name="T19" fmla="*/ 207 h 963"/>
                <a:gd name="T20" fmla="*/ 594 w 606"/>
                <a:gd name="T21" fmla="*/ 310 h 963"/>
                <a:gd name="T22" fmla="*/ 606 w 606"/>
                <a:gd name="T23" fmla="*/ 493 h 963"/>
                <a:gd name="T24" fmla="*/ 413 w 606"/>
                <a:gd name="T25" fmla="*/ 441 h 963"/>
                <a:gd name="T26" fmla="*/ 348 w 606"/>
                <a:gd name="T27" fmla="*/ 336 h 963"/>
                <a:gd name="T28" fmla="*/ 219 w 606"/>
                <a:gd name="T29" fmla="*/ 441 h 963"/>
                <a:gd name="T30" fmla="*/ 129 w 606"/>
                <a:gd name="T31" fmla="*/ 572 h 963"/>
                <a:gd name="T32" fmla="*/ 38 w 606"/>
                <a:gd name="T33" fmla="*/ 963 h 963"/>
                <a:gd name="T34" fmla="*/ 33 w 606"/>
                <a:gd name="T35" fmla="*/ 956 h 963"/>
                <a:gd name="T36" fmla="*/ 19 w 606"/>
                <a:gd name="T37" fmla="*/ 942 h 963"/>
                <a:gd name="T38" fmla="*/ 6 w 606"/>
                <a:gd name="T39" fmla="*/ 925 h 963"/>
                <a:gd name="T40" fmla="*/ 0 w 606"/>
                <a:gd name="T41" fmla="*/ 911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963">
                  <a:moveTo>
                    <a:pt x="0" y="911"/>
                  </a:moveTo>
                  <a:lnTo>
                    <a:pt x="109" y="532"/>
                  </a:lnTo>
                  <a:lnTo>
                    <a:pt x="348" y="244"/>
                  </a:lnTo>
                  <a:lnTo>
                    <a:pt x="284" y="270"/>
                  </a:lnTo>
                  <a:lnTo>
                    <a:pt x="193" y="258"/>
                  </a:lnTo>
                  <a:lnTo>
                    <a:pt x="104" y="101"/>
                  </a:lnTo>
                  <a:lnTo>
                    <a:pt x="336" y="115"/>
                  </a:lnTo>
                  <a:lnTo>
                    <a:pt x="270" y="0"/>
                  </a:lnTo>
                  <a:lnTo>
                    <a:pt x="387" y="36"/>
                  </a:lnTo>
                  <a:lnTo>
                    <a:pt x="490" y="207"/>
                  </a:lnTo>
                  <a:lnTo>
                    <a:pt x="594" y="310"/>
                  </a:lnTo>
                  <a:lnTo>
                    <a:pt x="606" y="493"/>
                  </a:lnTo>
                  <a:lnTo>
                    <a:pt x="413" y="441"/>
                  </a:lnTo>
                  <a:lnTo>
                    <a:pt x="348" y="336"/>
                  </a:lnTo>
                  <a:lnTo>
                    <a:pt x="219" y="441"/>
                  </a:lnTo>
                  <a:lnTo>
                    <a:pt x="129" y="572"/>
                  </a:lnTo>
                  <a:lnTo>
                    <a:pt x="38" y="963"/>
                  </a:lnTo>
                  <a:lnTo>
                    <a:pt x="33" y="956"/>
                  </a:lnTo>
                  <a:lnTo>
                    <a:pt x="19" y="942"/>
                  </a:lnTo>
                  <a:lnTo>
                    <a:pt x="6" y="925"/>
                  </a:lnTo>
                  <a:lnTo>
                    <a:pt x="0" y="911"/>
                  </a:lnTo>
                  <a:close/>
                </a:path>
              </a:pathLst>
            </a:custGeom>
            <a:solidFill>
              <a:srgbClr val="00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47" name="Freeform 57"/>
            <p:cNvSpPr>
              <a:spLocks/>
            </p:cNvSpPr>
            <p:nvPr/>
          </p:nvSpPr>
          <p:spPr bwMode="auto">
            <a:xfrm>
              <a:off x="482600" y="462280"/>
              <a:ext cx="125730" cy="140970"/>
            </a:xfrm>
            <a:custGeom>
              <a:avLst/>
              <a:gdLst>
                <a:gd name="T0" fmla="*/ 2 w 397"/>
                <a:gd name="T1" fmla="*/ 317 h 445"/>
                <a:gd name="T2" fmla="*/ 92 w 397"/>
                <a:gd name="T3" fmla="*/ 404 h 445"/>
                <a:gd name="T4" fmla="*/ 174 w 397"/>
                <a:gd name="T5" fmla="*/ 445 h 445"/>
                <a:gd name="T6" fmla="*/ 287 w 397"/>
                <a:gd name="T7" fmla="*/ 390 h 445"/>
                <a:gd name="T8" fmla="*/ 356 w 397"/>
                <a:gd name="T9" fmla="*/ 366 h 445"/>
                <a:gd name="T10" fmla="*/ 315 w 397"/>
                <a:gd name="T11" fmla="*/ 328 h 445"/>
                <a:gd name="T12" fmla="*/ 380 w 397"/>
                <a:gd name="T13" fmla="*/ 310 h 445"/>
                <a:gd name="T14" fmla="*/ 397 w 397"/>
                <a:gd name="T15" fmla="*/ 250 h 445"/>
                <a:gd name="T16" fmla="*/ 377 w 397"/>
                <a:gd name="T17" fmla="*/ 173 h 445"/>
                <a:gd name="T18" fmla="*/ 392 w 397"/>
                <a:gd name="T19" fmla="*/ 124 h 445"/>
                <a:gd name="T20" fmla="*/ 303 w 397"/>
                <a:gd name="T21" fmla="*/ 73 h 445"/>
                <a:gd name="T22" fmla="*/ 287 w 397"/>
                <a:gd name="T23" fmla="*/ 5 h 445"/>
                <a:gd name="T24" fmla="*/ 167 w 397"/>
                <a:gd name="T25" fmla="*/ 30 h 445"/>
                <a:gd name="T26" fmla="*/ 107 w 397"/>
                <a:gd name="T27" fmla="*/ 0 h 445"/>
                <a:gd name="T28" fmla="*/ 95 w 397"/>
                <a:gd name="T29" fmla="*/ 36 h 445"/>
                <a:gd name="T30" fmla="*/ 26 w 397"/>
                <a:gd name="T31" fmla="*/ 152 h 445"/>
                <a:gd name="T32" fmla="*/ 0 w 397"/>
                <a:gd name="T33" fmla="*/ 266 h 445"/>
                <a:gd name="T34" fmla="*/ 2 w 397"/>
                <a:gd name="T35" fmla="*/ 317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7" h="445">
                  <a:moveTo>
                    <a:pt x="2" y="317"/>
                  </a:moveTo>
                  <a:lnTo>
                    <a:pt x="92" y="404"/>
                  </a:lnTo>
                  <a:lnTo>
                    <a:pt x="174" y="445"/>
                  </a:lnTo>
                  <a:lnTo>
                    <a:pt x="287" y="390"/>
                  </a:lnTo>
                  <a:lnTo>
                    <a:pt x="356" y="366"/>
                  </a:lnTo>
                  <a:lnTo>
                    <a:pt x="315" y="328"/>
                  </a:lnTo>
                  <a:lnTo>
                    <a:pt x="380" y="310"/>
                  </a:lnTo>
                  <a:lnTo>
                    <a:pt x="397" y="250"/>
                  </a:lnTo>
                  <a:lnTo>
                    <a:pt x="377" y="173"/>
                  </a:lnTo>
                  <a:lnTo>
                    <a:pt x="392" y="124"/>
                  </a:lnTo>
                  <a:lnTo>
                    <a:pt x="303" y="73"/>
                  </a:lnTo>
                  <a:lnTo>
                    <a:pt x="287" y="5"/>
                  </a:lnTo>
                  <a:lnTo>
                    <a:pt x="167" y="30"/>
                  </a:lnTo>
                  <a:lnTo>
                    <a:pt x="107" y="0"/>
                  </a:lnTo>
                  <a:lnTo>
                    <a:pt x="95" y="36"/>
                  </a:lnTo>
                  <a:lnTo>
                    <a:pt x="26" y="152"/>
                  </a:lnTo>
                  <a:lnTo>
                    <a:pt x="0" y="266"/>
                  </a:lnTo>
                  <a:lnTo>
                    <a:pt x="2" y="317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48" name="Freeform 58"/>
            <p:cNvSpPr>
              <a:spLocks/>
            </p:cNvSpPr>
            <p:nvPr/>
          </p:nvSpPr>
          <p:spPr bwMode="auto">
            <a:xfrm>
              <a:off x="495300" y="501015"/>
              <a:ext cx="98425" cy="100330"/>
            </a:xfrm>
            <a:custGeom>
              <a:avLst/>
              <a:gdLst>
                <a:gd name="T0" fmla="*/ 22 w 309"/>
                <a:gd name="T1" fmla="*/ 215 h 315"/>
                <a:gd name="T2" fmla="*/ 89 w 309"/>
                <a:gd name="T3" fmla="*/ 293 h 315"/>
                <a:gd name="T4" fmla="*/ 153 w 309"/>
                <a:gd name="T5" fmla="*/ 315 h 315"/>
                <a:gd name="T6" fmla="*/ 239 w 309"/>
                <a:gd name="T7" fmla="*/ 289 h 315"/>
                <a:gd name="T8" fmla="*/ 256 w 309"/>
                <a:gd name="T9" fmla="*/ 231 h 315"/>
                <a:gd name="T10" fmla="*/ 309 w 309"/>
                <a:gd name="T11" fmla="*/ 231 h 315"/>
                <a:gd name="T12" fmla="*/ 156 w 309"/>
                <a:gd name="T13" fmla="*/ 156 h 315"/>
                <a:gd name="T14" fmla="*/ 106 w 309"/>
                <a:gd name="T15" fmla="*/ 89 h 315"/>
                <a:gd name="T16" fmla="*/ 123 w 309"/>
                <a:gd name="T17" fmla="*/ 0 h 315"/>
                <a:gd name="T18" fmla="*/ 53 w 309"/>
                <a:gd name="T19" fmla="*/ 88 h 315"/>
                <a:gd name="T20" fmla="*/ 0 w 309"/>
                <a:gd name="T21" fmla="*/ 181 h 315"/>
                <a:gd name="T22" fmla="*/ 22 w 309"/>
                <a:gd name="T23" fmla="*/ 215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9" h="315">
                  <a:moveTo>
                    <a:pt x="22" y="215"/>
                  </a:moveTo>
                  <a:lnTo>
                    <a:pt x="89" y="293"/>
                  </a:lnTo>
                  <a:lnTo>
                    <a:pt x="153" y="315"/>
                  </a:lnTo>
                  <a:lnTo>
                    <a:pt x="239" y="289"/>
                  </a:lnTo>
                  <a:lnTo>
                    <a:pt x="256" y="231"/>
                  </a:lnTo>
                  <a:lnTo>
                    <a:pt x="309" y="231"/>
                  </a:lnTo>
                  <a:lnTo>
                    <a:pt x="156" y="156"/>
                  </a:lnTo>
                  <a:lnTo>
                    <a:pt x="106" y="89"/>
                  </a:lnTo>
                  <a:lnTo>
                    <a:pt x="123" y="0"/>
                  </a:lnTo>
                  <a:lnTo>
                    <a:pt x="53" y="88"/>
                  </a:lnTo>
                  <a:lnTo>
                    <a:pt x="0" y="181"/>
                  </a:lnTo>
                  <a:lnTo>
                    <a:pt x="22" y="215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49" name="Freeform 59"/>
            <p:cNvSpPr>
              <a:spLocks/>
            </p:cNvSpPr>
            <p:nvPr/>
          </p:nvSpPr>
          <p:spPr bwMode="auto">
            <a:xfrm>
              <a:off x="488315" y="487045"/>
              <a:ext cx="34290" cy="53340"/>
            </a:xfrm>
            <a:custGeom>
              <a:avLst/>
              <a:gdLst>
                <a:gd name="T0" fmla="*/ 12 w 109"/>
                <a:gd name="T1" fmla="*/ 169 h 169"/>
                <a:gd name="T2" fmla="*/ 31 w 109"/>
                <a:gd name="T3" fmla="*/ 110 h 169"/>
                <a:gd name="T4" fmla="*/ 109 w 109"/>
                <a:gd name="T5" fmla="*/ 0 h 169"/>
                <a:gd name="T6" fmla="*/ 19 w 109"/>
                <a:gd name="T7" fmla="*/ 33 h 169"/>
                <a:gd name="T8" fmla="*/ 0 w 109"/>
                <a:gd name="T9" fmla="*/ 95 h 169"/>
                <a:gd name="T10" fmla="*/ 12 w 109"/>
                <a:gd name="T1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169">
                  <a:moveTo>
                    <a:pt x="12" y="169"/>
                  </a:moveTo>
                  <a:lnTo>
                    <a:pt x="31" y="110"/>
                  </a:lnTo>
                  <a:lnTo>
                    <a:pt x="109" y="0"/>
                  </a:lnTo>
                  <a:lnTo>
                    <a:pt x="19" y="33"/>
                  </a:lnTo>
                  <a:lnTo>
                    <a:pt x="0" y="95"/>
                  </a:lnTo>
                  <a:lnTo>
                    <a:pt x="12" y="16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50" name="Freeform 60"/>
            <p:cNvSpPr>
              <a:spLocks/>
            </p:cNvSpPr>
            <p:nvPr/>
          </p:nvSpPr>
          <p:spPr bwMode="auto">
            <a:xfrm>
              <a:off x="525145" y="471805"/>
              <a:ext cx="78740" cy="87630"/>
            </a:xfrm>
            <a:custGeom>
              <a:avLst/>
              <a:gdLst>
                <a:gd name="T0" fmla="*/ 169 w 248"/>
                <a:gd name="T1" fmla="*/ 275 h 275"/>
                <a:gd name="T2" fmla="*/ 224 w 248"/>
                <a:gd name="T3" fmla="*/ 236 h 275"/>
                <a:gd name="T4" fmla="*/ 248 w 248"/>
                <a:gd name="T5" fmla="*/ 155 h 275"/>
                <a:gd name="T6" fmla="*/ 190 w 248"/>
                <a:gd name="T7" fmla="*/ 62 h 275"/>
                <a:gd name="T8" fmla="*/ 145 w 248"/>
                <a:gd name="T9" fmla="*/ 5 h 275"/>
                <a:gd name="T10" fmla="*/ 0 w 248"/>
                <a:gd name="T11" fmla="*/ 0 h 275"/>
                <a:gd name="T12" fmla="*/ 97 w 248"/>
                <a:gd name="T13" fmla="*/ 24 h 275"/>
                <a:gd name="T14" fmla="*/ 169 w 248"/>
                <a:gd name="T15" fmla="*/ 75 h 275"/>
                <a:gd name="T16" fmla="*/ 202 w 248"/>
                <a:gd name="T17" fmla="*/ 165 h 275"/>
                <a:gd name="T18" fmla="*/ 107 w 248"/>
                <a:gd name="T19" fmla="*/ 227 h 275"/>
                <a:gd name="T20" fmla="*/ 169 w 248"/>
                <a:gd name="T21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8" h="275">
                  <a:moveTo>
                    <a:pt x="169" y="275"/>
                  </a:moveTo>
                  <a:lnTo>
                    <a:pt x="224" y="236"/>
                  </a:lnTo>
                  <a:lnTo>
                    <a:pt x="248" y="155"/>
                  </a:lnTo>
                  <a:lnTo>
                    <a:pt x="190" y="62"/>
                  </a:lnTo>
                  <a:lnTo>
                    <a:pt x="145" y="5"/>
                  </a:lnTo>
                  <a:lnTo>
                    <a:pt x="0" y="0"/>
                  </a:lnTo>
                  <a:lnTo>
                    <a:pt x="97" y="24"/>
                  </a:lnTo>
                  <a:lnTo>
                    <a:pt x="169" y="75"/>
                  </a:lnTo>
                  <a:lnTo>
                    <a:pt x="202" y="165"/>
                  </a:lnTo>
                  <a:lnTo>
                    <a:pt x="107" y="227"/>
                  </a:lnTo>
                  <a:lnTo>
                    <a:pt x="169" y="27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51" name="Freeform 61"/>
            <p:cNvSpPr>
              <a:spLocks/>
            </p:cNvSpPr>
            <p:nvPr/>
          </p:nvSpPr>
          <p:spPr bwMode="auto">
            <a:xfrm>
              <a:off x="543560" y="496570"/>
              <a:ext cx="20955" cy="38100"/>
            </a:xfrm>
            <a:custGeom>
              <a:avLst/>
              <a:gdLst>
                <a:gd name="T0" fmla="*/ 0 w 65"/>
                <a:gd name="T1" fmla="*/ 39 h 119"/>
                <a:gd name="T2" fmla="*/ 12 w 65"/>
                <a:gd name="T3" fmla="*/ 7 h 119"/>
                <a:gd name="T4" fmla="*/ 65 w 65"/>
                <a:gd name="T5" fmla="*/ 0 h 119"/>
                <a:gd name="T6" fmla="*/ 48 w 65"/>
                <a:gd name="T7" fmla="*/ 55 h 119"/>
                <a:gd name="T8" fmla="*/ 38 w 65"/>
                <a:gd name="T9" fmla="*/ 119 h 119"/>
                <a:gd name="T10" fmla="*/ 0 w 65"/>
                <a:gd name="T11" fmla="*/ 3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119">
                  <a:moveTo>
                    <a:pt x="0" y="39"/>
                  </a:moveTo>
                  <a:lnTo>
                    <a:pt x="12" y="7"/>
                  </a:lnTo>
                  <a:lnTo>
                    <a:pt x="65" y="0"/>
                  </a:lnTo>
                  <a:lnTo>
                    <a:pt x="48" y="55"/>
                  </a:lnTo>
                  <a:lnTo>
                    <a:pt x="38" y="11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52" name="Freeform 62"/>
            <p:cNvSpPr>
              <a:spLocks/>
            </p:cNvSpPr>
            <p:nvPr/>
          </p:nvSpPr>
          <p:spPr bwMode="auto">
            <a:xfrm>
              <a:off x="244475" y="793115"/>
              <a:ext cx="273050" cy="47625"/>
            </a:xfrm>
            <a:custGeom>
              <a:avLst/>
              <a:gdLst>
                <a:gd name="T0" fmla="*/ 155 w 859"/>
                <a:gd name="T1" fmla="*/ 64 h 150"/>
                <a:gd name="T2" fmla="*/ 211 w 859"/>
                <a:gd name="T3" fmla="*/ 64 h 150"/>
                <a:gd name="T4" fmla="*/ 263 w 859"/>
                <a:gd name="T5" fmla="*/ 64 h 150"/>
                <a:gd name="T6" fmla="*/ 313 w 859"/>
                <a:gd name="T7" fmla="*/ 64 h 150"/>
                <a:gd name="T8" fmla="*/ 359 w 859"/>
                <a:gd name="T9" fmla="*/ 64 h 150"/>
                <a:gd name="T10" fmla="*/ 402 w 859"/>
                <a:gd name="T11" fmla="*/ 64 h 150"/>
                <a:gd name="T12" fmla="*/ 443 w 859"/>
                <a:gd name="T13" fmla="*/ 64 h 150"/>
                <a:gd name="T14" fmla="*/ 485 w 859"/>
                <a:gd name="T15" fmla="*/ 62 h 150"/>
                <a:gd name="T16" fmla="*/ 524 w 859"/>
                <a:gd name="T17" fmla="*/ 60 h 150"/>
                <a:gd name="T18" fmla="*/ 562 w 859"/>
                <a:gd name="T19" fmla="*/ 57 h 150"/>
                <a:gd name="T20" fmla="*/ 602 w 859"/>
                <a:gd name="T21" fmla="*/ 54 h 150"/>
                <a:gd name="T22" fmla="*/ 641 w 859"/>
                <a:gd name="T23" fmla="*/ 48 h 150"/>
                <a:gd name="T24" fmla="*/ 681 w 859"/>
                <a:gd name="T25" fmla="*/ 42 h 150"/>
                <a:gd name="T26" fmla="*/ 722 w 859"/>
                <a:gd name="T27" fmla="*/ 35 h 150"/>
                <a:gd name="T28" fmla="*/ 765 w 859"/>
                <a:gd name="T29" fmla="*/ 24 h 150"/>
                <a:gd name="T30" fmla="*/ 811 w 859"/>
                <a:gd name="T31" fmla="*/ 14 h 150"/>
                <a:gd name="T32" fmla="*/ 859 w 859"/>
                <a:gd name="T33" fmla="*/ 0 h 150"/>
                <a:gd name="T34" fmla="*/ 837 w 859"/>
                <a:gd name="T35" fmla="*/ 90 h 150"/>
                <a:gd name="T36" fmla="*/ 782 w 859"/>
                <a:gd name="T37" fmla="*/ 102 h 150"/>
                <a:gd name="T38" fmla="*/ 727 w 859"/>
                <a:gd name="T39" fmla="*/ 112 h 150"/>
                <a:gd name="T40" fmla="*/ 670 w 859"/>
                <a:gd name="T41" fmla="*/ 123 h 150"/>
                <a:gd name="T42" fmla="*/ 615 w 859"/>
                <a:gd name="T43" fmla="*/ 129 h 150"/>
                <a:gd name="T44" fmla="*/ 559 w 859"/>
                <a:gd name="T45" fmla="*/ 136 h 150"/>
                <a:gd name="T46" fmla="*/ 504 w 859"/>
                <a:gd name="T47" fmla="*/ 141 h 150"/>
                <a:gd name="T48" fmla="*/ 449 w 859"/>
                <a:gd name="T49" fmla="*/ 145 h 150"/>
                <a:gd name="T50" fmla="*/ 395 w 859"/>
                <a:gd name="T51" fmla="*/ 148 h 150"/>
                <a:gd name="T52" fmla="*/ 342 w 859"/>
                <a:gd name="T53" fmla="*/ 148 h 150"/>
                <a:gd name="T54" fmla="*/ 292 w 859"/>
                <a:gd name="T55" fmla="*/ 150 h 150"/>
                <a:gd name="T56" fmla="*/ 242 w 859"/>
                <a:gd name="T57" fmla="*/ 148 h 150"/>
                <a:gd name="T58" fmla="*/ 196 w 859"/>
                <a:gd name="T59" fmla="*/ 147 h 150"/>
                <a:gd name="T60" fmla="*/ 151 w 859"/>
                <a:gd name="T61" fmla="*/ 143 h 150"/>
                <a:gd name="T62" fmla="*/ 110 w 859"/>
                <a:gd name="T63" fmla="*/ 140 h 150"/>
                <a:gd name="T64" fmla="*/ 72 w 859"/>
                <a:gd name="T65" fmla="*/ 135 h 150"/>
                <a:gd name="T66" fmla="*/ 38 w 859"/>
                <a:gd name="T67" fmla="*/ 129 h 150"/>
                <a:gd name="T68" fmla="*/ 0 w 859"/>
                <a:gd name="T69" fmla="*/ 52 h 150"/>
                <a:gd name="T70" fmla="*/ 155 w 859"/>
                <a:gd name="T71" fmla="*/ 6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59" h="150">
                  <a:moveTo>
                    <a:pt x="155" y="64"/>
                  </a:moveTo>
                  <a:lnTo>
                    <a:pt x="211" y="64"/>
                  </a:lnTo>
                  <a:lnTo>
                    <a:pt x="263" y="64"/>
                  </a:lnTo>
                  <a:lnTo>
                    <a:pt x="313" y="64"/>
                  </a:lnTo>
                  <a:lnTo>
                    <a:pt x="359" y="64"/>
                  </a:lnTo>
                  <a:lnTo>
                    <a:pt x="402" y="64"/>
                  </a:lnTo>
                  <a:lnTo>
                    <a:pt x="443" y="64"/>
                  </a:lnTo>
                  <a:lnTo>
                    <a:pt x="485" y="62"/>
                  </a:lnTo>
                  <a:lnTo>
                    <a:pt x="524" y="60"/>
                  </a:lnTo>
                  <a:lnTo>
                    <a:pt x="562" y="57"/>
                  </a:lnTo>
                  <a:lnTo>
                    <a:pt x="602" y="54"/>
                  </a:lnTo>
                  <a:lnTo>
                    <a:pt x="641" y="48"/>
                  </a:lnTo>
                  <a:lnTo>
                    <a:pt x="681" y="42"/>
                  </a:lnTo>
                  <a:lnTo>
                    <a:pt x="722" y="35"/>
                  </a:lnTo>
                  <a:lnTo>
                    <a:pt x="765" y="24"/>
                  </a:lnTo>
                  <a:lnTo>
                    <a:pt x="811" y="14"/>
                  </a:lnTo>
                  <a:lnTo>
                    <a:pt x="859" y="0"/>
                  </a:lnTo>
                  <a:lnTo>
                    <a:pt x="837" y="90"/>
                  </a:lnTo>
                  <a:lnTo>
                    <a:pt x="782" y="102"/>
                  </a:lnTo>
                  <a:lnTo>
                    <a:pt x="727" y="112"/>
                  </a:lnTo>
                  <a:lnTo>
                    <a:pt x="670" y="123"/>
                  </a:lnTo>
                  <a:lnTo>
                    <a:pt x="615" y="129"/>
                  </a:lnTo>
                  <a:lnTo>
                    <a:pt x="559" y="136"/>
                  </a:lnTo>
                  <a:lnTo>
                    <a:pt x="504" y="141"/>
                  </a:lnTo>
                  <a:lnTo>
                    <a:pt x="449" y="145"/>
                  </a:lnTo>
                  <a:lnTo>
                    <a:pt x="395" y="148"/>
                  </a:lnTo>
                  <a:lnTo>
                    <a:pt x="342" y="148"/>
                  </a:lnTo>
                  <a:lnTo>
                    <a:pt x="292" y="150"/>
                  </a:lnTo>
                  <a:lnTo>
                    <a:pt x="242" y="148"/>
                  </a:lnTo>
                  <a:lnTo>
                    <a:pt x="196" y="147"/>
                  </a:lnTo>
                  <a:lnTo>
                    <a:pt x="151" y="143"/>
                  </a:lnTo>
                  <a:lnTo>
                    <a:pt x="110" y="140"/>
                  </a:lnTo>
                  <a:lnTo>
                    <a:pt x="72" y="135"/>
                  </a:lnTo>
                  <a:lnTo>
                    <a:pt x="38" y="129"/>
                  </a:lnTo>
                  <a:lnTo>
                    <a:pt x="0" y="52"/>
                  </a:lnTo>
                  <a:lnTo>
                    <a:pt x="155" y="64"/>
                  </a:lnTo>
                  <a:close/>
                </a:path>
              </a:pathLst>
            </a:custGeom>
            <a:solidFill>
              <a:srgbClr val="AA8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53" name="Freeform 63"/>
            <p:cNvSpPr>
              <a:spLocks/>
            </p:cNvSpPr>
            <p:nvPr/>
          </p:nvSpPr>
          <p:spPr bwMode="auto">
            <a:xfrm>
              <a:off x="346710" y="812800"/>
              <a:ext cx="81915" cy="25400"/>
            </a:xfrm>
            <a:custGeom>
              <a:avLst/>
              <a:gdLst>
                <a:gd name="T0" fmla="*/ 0 w 258"/>
                <a:gd name="T1" fmla="*/ 0 h 79"/>
                <a:gd name="T2" fmla="*/ 258 w 258"/>
                <a:gd name="T3" fmla="*/ 0 h 79"/>
                <a:gd name="T4" fmla="*/ 258 w 258"/>
                <a:gd name="T5" fmla="*/ 72 h 79"/>
                <a:gd name="T6" fmla="*/ 11 w 258"/>
                <a:gd name="T7" fmla="*/ 79 h 79"/>
                <a:gd name="T8" fmla="*/ 0 w 258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8" h="79">
                  <a:moveTo>
                    <a:pt x="0" y="0"/>
                  </a:moveTo>
                  <a:lnTo>
                    <a:pt x="258" y="0"/>
                  </a:lnTo>
                  <a:lnTo>
                    <a:pt x="258" y="72"/>
                  </a:lnTo>
                  <a:lnTo>
                    <a:pt x="11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54" name="Freeform 64"/>
            <p:cNvSpPr>
              <a:spLocks/>
            </p:cNvSpPr>
            <p:nvPr/>
          </p:nvSpPr>
          <p:spPr bwMode="auto">
            <a:xfrm>
              <a:off x="293370" y="854710"/>
              <a:ext cx="175895" cy="120015"/>
            </a:xfrm>
            <a:custGeom>
              <a:avLst/>
              <a:gdLst>
                <a:gd name="T0" fmla="*/ 553 w 553"/>
                <a:gd name="T1" fmla="*/ 0 h 377"/>
                <a:gd name="T2" fmla="*/ 490 w 553"/>
                <a:gd name="T3" fmla="*/ 334 h 377"/>
                <a:gd name="T4" fmla="*/ 460 w 553"/>
                <a:gd name="T5" fmla="*/ 346 h 377"/>
                <a:gd name="T6" fmla="*/ 429 w 553"/>
                <a:gd name="T7" fmla="*/ 357 h 377"/>
                <a:gd name="T8" fmla="*/ 398 w 553"/>
                <a:gd name="T9" fmla="*/ 364 h 377"/>
                <a:gd name="T10" fmla="*/ 368 w 553"/>
                <a:gd name="T11" fmla="*/ 370 h 377"/>
                <a:gd name="T12" fmla="*/ 337 w 553"/>
                <a:gd name="T13" fmla="*/ 374 h 377"/>
                <a:gd name="T14" fmla="*/ 306 w 553"/>
                <a:gd name="T15" fmla="*/ 376 h 377"/>
                <a:gd name="T16" fmla="*/ 275 w 553"/>
                <a:gd name="T17" fmla="*/ 377 h 377"/>
                <a:gd name="T18" fmla="*/ 245 w 553"/>
                <a:gd name="T19" fmla="*/ 377 h 377"/>
                <a:gd name="T20" fmla="*/ 218 w 553"/>
                <a:gd name="T21" fmla="*/ 376 h 377"/>
                <a:gd name="T22" fmla="*/ 190 w 553"/>
                <a:gd name="T23" fmla="*/ 374 h 377"/>
                <a:gd name="T24" fmla="*/ 166 w 553"/>
                <a:gd name="T25" fmla="*/ 372 h 377"/>
                <a:gd name="T26" fmla="*/ 142 w 553"/>
                <a:gd name="T27" fmla="*/ 370 h 377"/>
                <a:gd name="T28" fmla="*/ 122 w 553"/>
                <a:gd name="T29" fmla="*/ 369 h 377"/>
                <a:gd name="T30" fmla="*/ 105 w 553"/>
                <a:gd name="T31" fmla="*/ 367 h 377"/>
                <a:gd name="T32" fmla="*/ 89 w 553"/>
                <a:gd name="T33" fmla="*/ 365 h 377"/>
                <a:gd name="T34" fmla="*/ 77 w 553"/>
                <a:gd name="T35" fmla="*/ 365 h 377"/>
                <a:gd name="T36" fmla="*/ 0 w 553"/>
                <a:gd name="T37" fmla="*/ 14 h 377"/>
                <a:gd name="T38" fmla="*/ 36 w 553"/>
                <a:gd name="T39" fmla="*/ 17 h 377"/>
                <a:gd name="T40" fmla="*/ 70 w 553"/>
                <a:gd name="T41" fmla="*/ 19 h 377"/>
                <a:gd name="T42" fmla="*/ 106 w 553"/>
                <a:gd name="T43" fmla="*/ 21 h 377"/>
                <a:gd name="T44" fmla="*/ 141 w 553"/>
                <a:gd name="T45" fmla="*/ 22 h 377"/>
                <a:gd name="T46" fmla="*/ 175 w 553"/>
                <a:gd name="T47" fmla="*/ 22 h 377"/>
                <a:gd name="T48" fmla="*/ 208 w 553"/>
                <a:gd name="T49" fmla="*/ 22 h 377"/>
                <a:gd name="T50" fmla="*/ 242 w 553"/>
                <a:gd name="T51" fmla="*/ 22 h 377"/>
                <a:gd name="T52" fmla="*/ 276 w 553"/>
                <a:gd name="T53" fmla="*/ 21 h 377"/>
                <a:gd name="T54" fmla="*/ 309 w 553"/>
                <a:gd name="T55" fmla="*/ 19 h 377"/>
                <a:gd name="T56" fmla="*/ 343 w 553"/>
                <a:gd name="T57" fmla="*/ 17 h 377"/>
                <a:gd name="T58" fmla="*/ 378 w 553"/>
                <a:gd name="T59" fmla="*/ 15 h 377"/>
                <a:gd name="T60" fmla="*/ 412 w 553"/>
                <a:gd name="T61" fmla="*/ 12 h 377"/>
                <a:gd name="T62" fmla="*/ 447 w 553"/>
                <a:gd name="T63" fmla="*/ 9 h 377"/>
                <a:gd name="T64" fmla="*/ 481 w 553"/>
                <a:gd name="T65" fmla="*/ 7 h 377"/>
                <a:gd name="T66" fmla="*/ 517 w 553"/>
                <a:gd name="T67" fmla="*/ 3 h 377"/>
                <a:gd name="T68" fmla="*/ 553 w 553"/>
                <a:gd name="T69" fmla="*/ 0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3" h="377">
                  <a:moveTo>
                    <a:pt x="553" y="0"/>
                  </a:moveTo>
                  <a:lnTo>
                    <a:pt x="490" y="334"/>
                  </a:lnTo>
                  <a:lnTo>
                    <a:pt x="460" y="346"/>
                  </a:lnTo>
                  <a:lnTo>
                    <a:pt x="429" y="357"/>
                  </a:lnTo>
                  <a:lnTo>
                    <a:pt x="398" y="364"/>
                  </a:lnTo>
                  <a:lnTo>
                    <a:pt x="368" y="370"/>
                  </a:lnTo>
                  <a:lnTo>
                    <a:pt x="337" y="374"/>
                  </a:lnTo>
                  <a:lnTo>
                    <a:pt x="306" y="376"/>
                  </a:lnTo>
                  <a:lnTo>
                    <a:pt x="275" y="377"/>
                  </a:lnTo>
                  <a:lnTo>
                    <a:pt x="245" y="377"/>
                  </a:lnTo>
                  <a:lnTo>
                    <a:pt x="218" y="376"/>
                  </a:lnTo>
                  <a:lnTo>
                    <a:pt x="190" y="374"/>
                  </a:lnTo>
                  <a:lnTo>
                    <a:pt x="166" y="372"/>
                  </a:lnTo>
                  <a:lnTo>
                    <a:pt x="142" y="370"/>
                  </a:lnTo>
                  <a:lnTo>
                    <a:pt x="122" y="369"/>
                  </a:lnTo>
                  <a:lnTo>
                    <a:pt x="105" y="367"/>
                  </a:lnTo>
                  <a:lnTo>
                    <a:pt x="89" y="365"/>
                  </a:lnTo>
                  <a:lnTo>
                    <a:pt x="77" y="365"/>
                  </a:lnTo>
                  <a:lnTo>
                    <a:pt x="0" y="14"/>
                  </a:lnTo>
                  <a:lnTo>
                    <a:pt x="36" y="17"/>
                  </a:lnTo>
                  <a:lnTo>
                    <a:pt x="70" y="19"/>
                  </a:lnTo>
                  <a:lnTo>
                    <a:pt x="106" y="21"/>
                  </a:lnTo>
                  <a:lnTo>
                    <a:pt x="141" y="22"/>
                  </a:lnTo>
                  <a:lnTo>
                    <a:pt x="175" y="22"/>
                  </a:lnTo>
                  <a:lnTo>
                    <a:pt x="208" y="22"/>
                  </a:lnTo>
                  <a:lnTo>
                    <a:pt x="242" y="22"/>
                  </a:lnTo>
                  <a:lnTo>
                    <a:pt x="276" y="21"/>
                  </a:lnTo>
                  <a:lnTo>
                    <a:pt x="309" y="19"/>
                  </a:lnTo>
                  <a:lnTo>
                    <a:pt x="343" y="17"/>
                  </a:lnTo>
                  <a:lnTo>
                    <a:pt x="378" y="15"/>
                  </a:lnTo>
                  <a:lnTo>
                    <a:pt x="412" y="12"/>
                  </a:lnTo>
                  <a:lnTo>
                    <a:pt x="447" y="9"/>
                  </a:lnTo>
                  <a:lnTo>
                    <a:pt x="481" y="7"/>
                  </a:lnTo>
                  <a:lnTo>
                    <a:pt x="517" y="3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AA8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55" name="Freeform 65"/>
            <p:cNvSpPr>
              <a:spLocks/>
            </p:cNvSpPr>
            <p:nvPr/>
          </p:nvSpPr>
          <p:spPr bwMode="auto">
            <a:xfrm>
              <a:off x="379095" y="867410"/>
              <a:ext cx="37465" cy="103505"/>
            </a:xfrm>
            <a:custGeom>
              <a:avLst/>
              <a:gdLst>
                <a:gd name="T0" fmla="*/ 0 w 116"/>
                <a:gd name="T1" fmla="*/ 12 h 325"/>
                <a:gd name="T2" fmla="*/ 0 w 116"/>
                <a:gd name="T3" fmla="*/ 325 h 325"/>
                <a:gd name="T4" fmla="*/ 77 w 116"/>
                <a:gd name="T5" fmla="*/ 325 h 325"/>
                <a:gd name="T6" fmla="*/ 116 w 116"/>
                <a:gd name="T7" fmla="*/ 0 h 325"/>
                <a:gd name="T8" fmla="*/ 0 w 116"/>
                <a:gd name="T9" fmla="*/ 12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5">
                  <a:moveTo>
                    <a:pt x="0" y="12"/>
                  </a:moveTo>
                  <a:lnTo>
                    <a:pt x="0" y="325"/>
                  </a:lnTo>
                  <a:lnTo>
                    <a:pt x="77" y="325"/>
                  </a:lnTo>
                  <a:lnTo>
                    <a:pt x="116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56" name="Freeform 66"/>
            <p:cNvSpPr>
              <a:spLocks/>
            </p:cNvSpPr>
            <p:nvPr/>
          </p:nvSpPr>
          <p:spPr bwMode="auto">
            <a:xfrm>
              <a:off x="260985" y="854710"/>
              <a:ext cx="73660" cy="120650"/>
            </a:xfrm>
            <a:custGeom>
              <a:avLst/>
              <a:gdLst>
                <a:gd name="T0" fmla="*/ 0 w 232"/>
                <a:gd name="T1" fmla="*/ 0 h 379"/>
                <a:gd name="T2" fmla="*/ 56 w 232"/>
                <a:gd name="T3" fmla="*/ 346 h 379"/>
                <a:gd name="T4" fmla="*/ 232 w 232"/>
                <a:gd name="T5" fmla="*/ 379 h 379"/>
                <a:gd name="T6" fmla="*/ 180 w 232"/>
                <a:gd name="T7" fmla="*/ 26 h 379"/>
                <a:gd name="T8" fmla="*/ 0 w 232"/>
                <a:gd name="T9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379">
                  <a:moveTo>
                    <a:pt x="0" y="0"/>
                  </a:moveTo>
                  <a:lnTo>
                    <a:pt x="56" y="346"/>
                  </a:lnTo>
                  <a:lnTo>
                    <a:pt x="232" y="379"/>
                  </a:lnTo>
                  <a:lnTo>
                    <a:pt x="18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7A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57" name="Freeform 67"/>
            <p:cNvSpPr>
              <a:spLocks/>
            </p:cNvSpPr>
            <p:nvPr/>
          </p:nvSpPr>
          <p:spPr bwMode="auto">
            <a:xfrm>
              <a:off x="218440" y="802640"/>
              <a:ext cx="59055" cy="32385"/>
            </a:xfrm>
            <a:custGeom>
              <a:avLst/>
              <a:gdLst>
                <a:gd name="T0" fmla="*/ 0 w 188"/>
                <a:gd name="T1" fmla="*/ 0 h 102"/>
                <a:gd name="T2" fmla="*/ 169 w 188"/>
                <a:gd name="T3" fmla="*/ 24 h 102"/>
                <a:gd name="T4" fmla="*/ 188 w 188"/>
                <a:gd name="T5" fmla="*/ 102 h 102"/>
                <a:gd name="T6" fmla="*/ 100 w 188"/>
                <a:gd name="T7" fmla="*/ 98 h 102"/>
                <a:gd name="T8" fmla="*/ 7 w 188"/>
                <a:gd name="T9" fmla="*/ 79 h 102"/>
                <a:gd name="T10" fmla="*/ 0 w 188"/>
                <a:gd name="T1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" h="102">
                  <a:moveTo>
                    <a:pt x="0" y="0"/>
                  </a:moveTo>
                  <a:lnTo>
                    <a:pt x="169" y="24"/>
                  </a:lnTo>
                  <a:lnTo>
                    <a:pt x="188" y="102"/>
                  </a:lnTo>
                  <a:lnTo>
                    <a:pt x="100" y="98"/>
                  </a:lnTo>
                  <a:lnTo>
                    <a:pt x="7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7A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6" name="5 Conector"/>
          <p:cNvSpPr/>
          <p:nvPr/>
        </p:nvSpPr>
        <p:spPr>
          <a:xfrm flipH="1">
            <a:off x="3966567" y="3420830"/>
            <a:ext cx="161700" cy="152270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361" name="360 CuadroTexto"/>
          <p:cNvSpPr txBox="1"/>
          <p:nvPr/>
        </p:nvSpPr>
        <p:spPr>
          <a:xfrm>
            <a:off x="5508104" y="5301208"/>
            <a:ext cx="3096344" cy="120032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CO"/>
            </a:defPPr>
          </a:lstStyle>
          <a:p>
            <a:pPr algn="ctr"/>
            <a:r>
              <a:rPr lang="en-US" dirty="0" err="1">
                <a:solidFill>
                  <a:schemeClr val="tx1"/>
                </a:solidFill>
                <a:latin typeface="Stencil" pitchFamily="82" charset="0"/>
              </a:rPr>
              <a:t>Imagen</a:t>
            </a:r>
            <a:r>
              <a:rPr lang="en-US" dirty="0">
                <a:solidFill>
                  <a:schemeClr val="tx1"/>
                </a:solidFill>
                <a:latin typeface="Stencil" pitchFamily="82" charset="0"/>
              </a:rPr>
              <a:t> obtenida: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err="1">
                <a:solidFill>
                  <a:schemeClr val="tx1"/>
                </a:solidFill>
                <a:latin typeface="Stencil" pitchFamily="82" charset="0"/>
              </a:rPr>
              <a:t>Invertida</a:t>
            </a:r>
            <a:endParaRPr lang="en-US" dirty="0">
              <a:solidFill>
                <a:schemeClr val="tx1"/>
              </a:solidFill>
              <a:latin typeface="Stencil" pitchFamily="82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  <a:latin typeface="Stencil" pitchFamily="82" charset="0"/>
              </a:rPr>
              <a:t>igual</a:t>
            </a:r>
            <a:r>
              <a:rPr lang="en-US" dirty="0" smtClean="0">
                <a:solidFill>
                  <a:schemeClr val="tx1"/>
                </a:solidFill>
                <a:latin typeface="Stencil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tencil" pitchFamily="82" charset="0"/>
              </a:rPr>
              <a:t>que</a:t>
            </a:r>
            <a:r>
              <a:rPr lang="en-US" dirty="0">
                <a:solidFill>
                  <a:schemeClr val="tx1"/>
                </a:solidFill>
                <a:latin typeface="Stencil" pitchFamily="82" charset="0"/>
              </a:rPr>
              <a:t> el </a:t>
            </a:r>
            <a:r>
              <a:rPr lang="en-US" dirty="0" err="1">
                <a:solidFill>
                  <a:schemeClr val="tx1"/>
                </a:solidFill>
                <a:latin typeface="Stencil" pitchFamily="82" charset="0"/>
              </a:rPr>
              <a:t>objeto</a:t>
            </a:r>
            <a:endParaRPr lang="en-US" dirty="0">
              <a:solidFill>
                <a:schemeClr val="tx1"/>
              </a:solidFill>
              <a:latin typeface="Stencil" pitchFamily="82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Stencil" pitchFamily="82" charset="0"/>
              </a:rPr>
              <a:t>Real </a:t>
            </a:r>
            <a:endParaRPr lang="es-ES" dirty="0">
              <a:solidFill>
                <a:schemeClr val="tx1"/>
              </a:solidFill>
              <a:latin typeface="Stenci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11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8000">
        <p14:honeycomb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4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1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000"/>
                            </p:stCondLst>
                            <p:childTnLst>
                              <p:par>
                                <p:cTn id="35" presetID="4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6000"/>
                            </p:stCondLst>
                            <p:childTnLst>
                              <p:par>
                                <p:cTn id="41" presetID="21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5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683568" y="3420830"/>
            <a:ext cx="5688632" cy="154965"/>
            <a:chOff x="683568" y="3420830"/>
            <a:chExt cx="5688632" cy="154965"/>
          </a:xfrm>
        </p:grpSpPr>
        <p:cxnSp>
          <p:nvCxnSpPr>
            <p:cNvPr id="5" name="3 Conector recto"/>
            <p:cNvCxnSpPr/>
            <p:nvPr/>
          </p:nvCxnSpPr>
          <p:spPr>
            <a:xfrm>
              <a:off x="683568" y="3496965"/>
              <a:ext cx="5688632" cy="16144"/>
            </a:xfrm>
            <a:prstGeom prst="line">
              <a:avLst/>
            </a:prstGeom>
            <a:ln w="25400">
              <a:solidFill>
                <a:srgbClr val="FFFF47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" name="5 Conector"/>
            <p:cNvSpPr/>
            <p:nvPr/>
          </p:nvSpPr>
          <p:spPr>
            <a:xfrm flipH="1">
              <a:off x="3368483" y="3420830"/>
              <a:ext cx="161700" cy="152270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CO"/>
            </a:p>
          </p:txBody>
        </p:sp>
        <p:sp>
          <p:nvSpPr>
            <p:cNvPr id="7" name="6 Conector"/>
            <p:cNvSpPr/>
            <p:nvPr/>
          </p:nvSpPr>
          <p:spPr>
            <a:xfrm flipH="1">
              <a:off x="2021941" y="3423525"/>
              <a:ext cx="161700" cy="152270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CO"/>
            </a:p>
          </p:txBody>
        </p:sp>
      </p:grpSp>
      <p:sp>
        <p:nvSpPr>
          <p:cNvPr id="8" name="2 Arco de bloque"/>
          <p:cNvSpPr/>
          <p:nvPr/>
        </p:nvSpPr>
        <p:spPr>
          <a:xfrm rot="16200000">
            <a:off x="569013" y="497462"/>
            <a:ext cx="5760640" cy="5760000"/>
          </a:xfrm>
          <a:prstGeom prst="blockArc">
            <a:avLst>
              <a:gd name="adj1" fmla="val 10800000"/>
              <a:gd name="adj2" fmla="val 0"/>
              <a:gd name="adj3" fmla="val 2820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cxnSp>
        <p:nvCxnSpPr>
          <p:cNvPr id="9" name="75 Conector recto de flecha"/>
          <p:cNvCxnSpPr/>
          <p:nvPr/>
        </p:nvCxnSpPr>
        <p:spPr>
          <a:xfrm flipH="1">
            <a:off x="899592" y="2420888"/>
            <a:ext cx="4888520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77 Conector recto de flecha"/>
          <p:cNvCxnSpPr/>
          <p:nvPr/>
        </p:nvCxnSpPr>
        <p:spPr>
          <a:xfrm>
            <a:off x="899592" y="2423108"/>
            <a:ext cx="3600400" cy="3238140"/>
          </a:xfrm>
          <a:prstGeom prst="straightConnector1">
            <a:avLst/>
          </a:prstGeom>
          <a:ln w="19050">
            <a:solidFill>
              <a:srgbClr val="FF00FF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78 Conector recto de flecha"/>
          <p:cNvCxnSpPr/>
          <p:nvPr/>
        </p:nvCxnSpPr>
        <p:spPr>
          <a:xfrm>
            <a:off x="1475656" y="5157192"/>
            <a:ext cx="4454141" cy="0"/>
          </a:xfrm>
          <a:prstGeom prst="straightConnector1">
            <a:avLst/>
          </a:prstGeom>
          <a:ln w="19050">
            <a:solidFill>
              <a:srgbClr val="FF00FF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13" name="142 Grupo"/>
          <p:cNvGrpSpPr/>
          <p:nvPr/>
        </p:nvGrpSpPr>
        <p:grpSpPr>
          <a:xfrm flipV="1">
            <a:off x="3275856" y="3501004"/>
            <a:ext cx="1224136" cy="1644502"/>
            <a:chOff x="0" y="0"/>
            <a:chExt cx="608330" cy="986155"/>
          </a:xfrm>
        </p:grpSpPr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179070" y="771525"/>
              <a:ext cx="351790" cy="214630"/>
            </a:xfrm>
            <a:custGeom>
              <a:avLst/>
              <a:gdLst>
                <a:gd name="T0" fmla="*/ 0 w 1108"/>
                <a:gd name="T1" fmla="*/ 28 h 675"/>
                <a:gd name="T2" fmla="*/ 12 w 1108"/>
                <a:gd name="T3" fmla="*/ 145 h 675"/>
                <a:gd name="T4" fmla="*/ 103 w 1108"/>
                <a:gd name="T5" fmla="*/ 196 h 675"/>
                <a:gd name="T6" fmla="*/ 166 w 1108"/>
                <a:gd name="T7" fmla="*/ 589 h 675"/>
                <a:gd name="T8" fmla="*/ 172 w 1108"/>
                <a:gd name="T9" fmla="*/ 600 h 675"/>
                <a:gd name="T10" fmla="*/ 180 w 1108"/>
                <a:gd name="T11" fmla="*/ 608 h 675"/>
                <a:gd name="T12" fmla="*/ 190 w 1108"/>
                <a:gd name="T13" fmla="*/ 617 h 675"/>
                <a:gd name="T14" fmla="*/ 204 w 1108"/>
                <a:gd name="T15" fmla="*/ 624 h 675"/>
                <a:gd name="T16" fmla="*/ 220 w 1108"/>
                <a:gd name="T17" fmla="*/ 631 h 675"/>
                <a:gd name="T18" fmla="*/ 237 w 1108"/>
                <a:gd name="T19" fmla="*/ 638 h 675"/>
                <a:gd name="T20" fmla="*/ 256 w 1108"/>
                <a:gd name="T21" fmla="*/ 644 h 675"/>
                <a:gd name="T22" fmla="*/ 276 w 1108"/>
                <a:gd name="T23" fmla="*/ 650 h 675"/>
                <a:gd name="T24" fmla="*/ 300 w 1108"/>
                <a:gd name="T25" fmla="*/ 655 h 675"/>
                <a:gd name="T26" fmla="*/ 325 w 1108"/>
                <a:gd name="T27" fmla="*/ 658 h 675"/>
                <a:gd name="T28" fmla="*/ 349 w 1108"/>
                <a:gd name="T29" fmla="*/ 663 h 675"/>
                <a:gd name="T30" fmla="*/ 376 w 1108"/>
                <a:gd name="T31" fmla="*/ 665 h 675"/>
                <a:gd name="T32" fmla="*/ 404 w 1108"/>
                <a:gd name="T33" fmla="*/ 669 h 675"/>
                <a:gd name="T34" fmla="*/ 431 w 1108"/>
                <a:gd name="T35" fmla="*/ 670 h 675"/>
                <a:gd name="T36" fmla="*/ 460 w 1108"/>
                <a:gd name="T37" fmla="*/ 672 h 675"/>
                <a:gd name="T38" fmla="*/ 490 w 1108"/>
                <a:gd name="T39" fmla="*/ 674 h 675"/>
                <a:gd name="T40" fmla="*/ 526 w 1108"/>
                <a:gd name="T41" fmla="*/ 674 h 675"/>
                <a:gd name="T42" fmla="*/ 562 w 1108"/>
                <a:gd name="T43" fmla="*/ 675 h 675"/>
                <a:gd name="T44" fmla="*/ 596 w 1108"/>
                <a:gd name="T45" fmla="*/ 674 h 675"/>
                <a:gd name="T46" fmla="*/ 632 w 1108"/>
                <a:gd name="T47" fmla="*/ 674 h 675"/>
                <a:gd name="T48" fmla="*/ 667 w 1108"/>
                <a:gd name="T49" fmla="*/ 672 h 675"/>
                <a:gd name="T50" fmla="*/ 701 w 1108"/>
                <a:gd name="T51" fmla="*/ 669 h 675"/>
                <a:gd name="T52" fmla="*/ 732 w 1108"/>
                <a:gd name="T53" fmla="*/ 667 h 675"/>
                <a:gd name="T54" fmla="*/ 763 w 1108"/>
                <a:gd name="T55" fmla="*/ 662 h 675"/>
                <a:gd name="T56" fmla="*/ 792 w 1108"/>
                <a:gd name="T57" fmla="*/ 658 h 675"/>
                <a:gd name="T58" fmla="*/ 818 w 1108"/>
                <a:gd name="T59" fmla="*/ 651 h 675"/>
                <a:gd name="T60" fmla="*/ 840 w 1108"/>
                <a:gd name="T61" fmla="*/ 646 h 675"/>
                <a:gd name="T62" fmla="*/ 861 w 1108"/>
                <a:gd name="T63" fmla="*/ 638 h 675"/>
                <a:gd name="T64" fmla="*/ 878 w 1108"/>
                <a:gd name="T65" fmla="*/ 629 h 675"/>
                <a:gd name="T66" fmla="*/ 890 w 1108"/>
                <a:gd name="T67" fmla="*/ 620 h 675"/>
                <a:gd name="T68" fmla="*/ 899 w 1108"/>
                <a:gd name="T69" fmla="*/ 610 h 675"/>
                <a:gd name="T70" fmla="*/ 904 w 1108"/>
                <a:gd name="T71" fmla="*/ 598 h 675"/>
                <a:gd name="T72" fmla="*/ 992 w 1108"/>
                <a:gd name="T73" fmla="*/ 196 h 675"/>
                <a:gd name="T74" fmla="*/ 1083 w 1108"/>
                <a:gd name="T75" fmla="*/ 157 h 675"/>
                <a:gd name="T76" fmla="*/ 1108 w 1108"/>
                <a:gd name="T77" fmla="*/ 40 h 675"/>
                <a:gd name="T78" fmla="*/ 476 w 1108"/>
                <a:gd name="T79" fmla="*/ 0 h 675"/>
                <a:gd name="T80" fmla="*/ 0 w 1108"/>
                <a:gd name="T81" fmla="*/ 28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08" h="675">
                  <a:moveTo>
                    <a:pt x="0" y="28"/>
                  </a:moveTo>
                  <a:lnTo>
                    <a:pt x="12" y="145"/>
                  </a:lnTo>
                  <a:lnTo>
                    <a:pt x="103" y="196"/>
                  </a:lnTo>
                  <a:lnTo>
                    <a:pt x="166" y="589"/>
                  </a:lnTo>
                  <a:lnTo>
                    <a:pt x="172" y="600"/>
                  </a:lnTo>
                  <a:lnTo>
                    <a:pt x="180" y="608"/>
                  </a:lnTo>
                  <a:lnTo>
                    <a:pt x="190" y="617"/>
                  </a:lnTo>
                  <a:lnTo>
                    <a:pt x="204" y="624"/>
                  </a:lnTo>
                  <a:lnTo>
                    <a:pt x="220" y="631"/>
                  </a:lnTo>
                  <a:lnTo>
                    <a:pt x="237" y="638"/>
                  </a:lnTo>
                  <a:lnTo>
                    <a:pt x="256" y="644"/>
                  </a:lnTo>
                  <a:lnTo>
                    <a:pt x="276" y="650"/>
                  </a:lnTo>
                  <a:lnTo>
                    <a:pt x="300" y="655"/>
                  </a:lnTo>
                  <a:lnTo>
                    <a:pt x="325" y="658"/>
                  </a:lnTo>
                  <a:lnTo>
                    <a:pt x="349" y="663"/>
                  </a:lnTo>
                  <a:lnTo>
                    <a:pt x="376" y="665"/>
                  </a:lnTo>
                  <a:lnTo>
                    <a:pt x="404" y="669"/>
                  </a:lnTo>
                  <a:lnTo>
                    <a:pt x="431" y="670"/>
                  </a:lnTo>
                  <a:lnTo>
                    <a:pt x="460" y="672"/>
                  </a:lnTo>
                  <a:lnTo>
                    <a:pt x="490" y="674"/>
                  </a:lnTo>
                  <a:lnTo>
                    <a:pt x="526" y="674"/>
                  </a:lnTo>
                  <a:lnTo>
                    <a:pt x="562" y="675"/>
                  </a:lnTo>
                  <a:lnTo>
                    <a:pt x="596" y="674"/>
                  </a:lnTo>
                  <a:lnTo>
                    <a:pt x="632" y="674"/>
                  </a:lnTo>
                  <a:lnTo>
                    <a:pt x="667" y="672"/>
                  </a:lnTo>
                  <a:lnTo>
                    <a:pt x="701" y="669"/>
                  </a:lnTo>
                  <a:lnTo>
                    <a:pt x="732" y="667"/>
                  </a:lnTo>
                  <a:lnTo>
                    <a:pt x="763" y="662"/>
                  </a:lnTo>
                  <a:lnTo>
                    <a:pt x="792" y="658"/>
                  </a:lnTo>
                  <a:lnTo>
                    <a:pt x="818" y="651"/>
                  </a:lnTo>
                  <a:lnTo>
                    <a:pt x="840" y="646"/>
                  </a:lnTo>
                  <a:lnTo>
                    <a:pt x="861" y="638"/>
                  </a:lnTo>
                  <a:lnTo>
                    <a:pt x="878" y="629"/>
                  </a:lnTo>
                  <a:lnTo>
                    <a:pt x="890" y="620"/>
                  </a:lnTo>
                  <a:lnTo>
                    <a:pt x="899" y="610"/>
                  </a:lnTo>
                  <a:lnTo>
                    <a:pt x="904" y="598"/>
                  </a:lnTo>
                  <a:lnTo>
                    <a:pt x="992" y="196"/>
                  </a:lnTo>
                  <a:lnTo>
                    <a:pt x="1083" y="157"/>
                  </a:lnTo>
                  <a:lnTo>
                    <a:pt x="1108" y="40"/>
                  </a:lnTo>
                  <a:lnTo>
                    <a:pt x="476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876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5" name="Freeform 7"/>
            <p:cNvSpPr>
              <a:spLocks/>
            </p:cNvSpPr>
            <p:nvPr/>
          </p:nvSpPr>
          <p:spPr bwMode="auto">
            <a:xfrm>
              <a:off x="179070" y="755015"/>
              <a:ext cx="351790" cy="57785"/>
            </a:xfrm>
            <a:custGeom>
              <a:avLst/>
              <a:gdLst>
                <a:gd name="T0" fmla="*/ 610 w 1108"/>
                <a:gd name="T1" fmla="*/ 0 h 183"/>
                <a:gd name="T2" fmla="*/ 718 w 1108"/>
                <a:gd name="T3" fmla="*/ 4 h 183"/>
                <a:gd name="T4" fmla="*/ 818 w 1108"/>
                <a:gd name="T5" fmla="*/ 11 h 183"/>
                <a:gd name="T6" fmla="*/ 906 w 1108"/>
                <a:gd name="T7" fmla="*/ 21 h 183"/>
                <a:gd name="T8" fmla="*/ 981 w 1108"/>
                <a:gd name="T9" fmla="*/ 33 h 183"/>
                <a:gd name="T10" fmla="*/ 1041 w 1108"/>
                <a:gd name="T11" fmla="*/ 48 h 183"/>
                <a:gd name="T12" fmla="*/ 1083 w 1108"/>
                <a:gd name="T13" fmla="*/ 64 h 183"/>
                <a:gd name="T14" fmla="*/ 1105 w 1108"/>
                <a:gd name="T15" fmla="*/ 83 h 183"/>
                <a:gd name="T16" fmla="*/ 1105 w 1108"/>
                <a:gd name="T17" fmla="*/ 100 h 183"/>
                <a:gd name="T18" fmla="*/ 1083 w 1108"/>
                <a:gd name="T19" fmla="*/ 119 h 183"/>
                <a:gd name="T20" fmla="*/ 1041 w 1108"/>
                <a:gd name="T21" fmla="*/ 135 h 183"/>
                <a:gd name="T22" fmla="*/ 981 w 1108"/>
                <a:gd name="T23" fmla="*/ 150 h 183"/>
                <a:gd name="T24" fmla="*/ 906 w 1108"/>
                <a:gd name="T25" fmla="*/ 162 h 183"/>
                <a:gd name="T26" fmla="*/ 818 w 1108"/>
                <a:gd name="T27" fmla="*/ 173 h 183"/>
                <a:gd name="T28" fmla="*/ 718 w 1108"/>
                <a:gd name="T29" fmla="*/ 179 h 183"/>
                <a:gd name="T30" fmla="*/ 610 w 1108"/>
                <a:gd name="T31" fmla="*/ 183 h 183"/>
                <a:gd name="T32" fmla="*/ 496 w 1108"/>
                <a:gd name="T33" fmla="*/ 183 h 183"/>
                <a:gd name="T34" fmla="*/ 390 w 1108"/>
                <a:gd name="T35" fmla="*/ 179 h 183"/>
                <a:gd name="T36" fmla="*/ 290 w 1108"/>
                <a:gd name="T37" fmla="*/ 173 h 183"/>
                <a:gd name="T38" fmla="*/ 203 w 1108"/>
                <a:gd name="T39" fmla="*/ 162 h 183"/>
                <a:gd name="T40" fmla="*/ 127 w 1108"/>
                <a:gd name="T41" fmla="*/ 150 h 183"/>
                <a:gd name="T42" fmla="*/ 67 w 1108"/>
                <a:gd name="T43" fmla="*/ 135 h 183"/>
                <a:gd name="T44" fmla="*/ 25 w 1108"/>
                <a:gd name="T45" fmla="*/ 119 h 183"/>
                <a:gd name="T46" fmla="*/ 3 w 1108"/>
                <a:gd name="T47" fmla="*/ 100 h 183"/>
                <a:gd name="T48" fmla="*/ 3 w 1108"/>
                <a:gd name="T49" fmla="*/ 83 h 183"/>
                <a:gd name="T50" fmla="*/ 25 w 1108"/>
                <a:gd name="T51" fmla="*/ 64 h 183"/>
                <a:gd name="T52" fmla="*/ 67 w 1108"/>
                <a:gd name="T53" fmla="*/ 48 h 183"/>
                <a:gd name="T54" fmla="*/ 127 w 1108"/>
                <a:gd name="T55" fmla="*/ 33 h 183"/>
                <a:gd name="T56" fmla="*/ 203 w 1108"/>
                <a:gd name="T57" fmla="*/ 21 h 183"/>
                <a:gd name="T58" fmla="*/ 290 w 1108"/>
                <a:gd name="T59" fmla="*/ 11 h 183"/>
                <a:gd name="T60" fmla="*/ 390 w 1108"/>
                <a:gd name="T61" fmla="*/ 4 h 183"/>
                <a:gd name="T62" fmla="*/ 496 w 1108"/>
                <a:gd name="T63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08" h="183">
                  <a:moveTo>
                    <a:pt x="553" y="0"/>
                  </a:moveTo>
                  <a:lnTo>
                    <a:pt x="610" y="0"/>
                  </a:lnTo>
                  <a:lnTo>
                    <a:pt x="665" y="2"/>
                  </a:lnTo>
                  <a:lnTo>
                    <a:pt x="718" y="4"/>
                  </a:lnTo>
                  <a:lnTo>
                    <a:pt x="770" y="7"/>
                  </a:lnTo>
                  <a:lnTo>
                    <a:pt x="818" y="11"/>
                  </a:lnTo>
                  <a:lnTo>
                    <a:pt x="863" y="16"/>
                  </a:lnTo>
                  <a:lnTo>
                    <a:pt x="906" y="21"/>
                  </a:lnTo>
                  <a:lnTo>
                    <a:pt x="945" y="28"/>
                  </a:lnTo>
                  <a:lnTo>
                    <a:pt x="981" y="33"/>
                  </a:lnTo>
                  <a:lnTo>
                    <a:pt x="1014" y="40"/>
                  </a:lnTo>
                  <a:lnTo>
                    <a:pt x="1041" y="48"/>
                  </a:lnTo>
                  <a:lnTo>
                    <a:pt x="1065" y="55"/>
                  </a:lnTo>
                  <a:lnTo>
                    <a:pt x="1083" y="64"/>
                  </a:lnTo>
                  <a:lnTo>
                    <a:pt x="1096" y="73"/>
                  </a:lnTo>
                  <a:lnTo>
                    <a:pt x="1105" y="83"/>
                  </a:lnTo>
                  <a:lnTo>
                    <a:pt x="1108" y="92"/>
                  </a:lnTo>
                  <a:lnTo>
                    <a:pt x="1105" y="100"/>
                  </a:lnTo>
                  <a:lnTo>
                    <a:pt x="1096" y="111"/>
                  </a:lnTo>
                  <a:lnTo>
                    <a:pt x="1083" y="119"/>
                  </a:lnTo>
                  <a:lnTo>
                    <a:pt x="1065" y="128"/>
                  </a:lnTo>
                  <a:lnTo>
                    <a:pt x="1041" y="135"/>
                  </a:lnTo>
                  <a:lnTo>
                    <a:pt x="1014" y="143"/>
                  </a:lnTo>
                  <a:lnTo>
                    <a:pt x="981" y="150"/>
                  </a:lnTo>
                  <a:lnTo>
                    <a:pt x="945" y="155"/>
                  </a:lnTo>
                  <a:lnTo>
                    <a:pt x="906" y="162"/>
                  </a:lnTo>
                  <a:lnTo>
                    <a:pt x="863" y="167"/>
                  </a:lnTo>
                  <a:lnTo>
                    <a:pt x="818" y="173"/>
                  </a:lnTo>
                  <a:lnTo>
                    <a:pt x="770" y="176"/>
                  </a:lnTo>
                  <a:lnTo>
                    <a:pt x="718" y="179"/>
                  </a:lnTo>
                  <a:lnTo>
                    <a:pt x="665" y="181"/>
                  </a:lnTo>
                  <a:lnTo>
                    <a:pt x="610" y="183"/>
                  </a:lnTo>
                  <a:lnTo>
                    <a:pt x="553" y="183"/>
                  </a:lnTo>
                  <a:lnTo>
                    <a:pt x="496" y="183"/>
                  </a:lnTo>
                  <a:lnTo>
                    <a:pt x="441" y="181"/>
                  </a:lnTo>
                  <a:lnTo>
                    <a:pt x="390" y="179"/>
                  </a:lnTo>
                  <a:lnTo>
                    <a:pt x="338" y="176"/>
                  </a:lnTo>
                  <a:lnTo>
                    <a:pt x="290" y="173"/>
                  </a:lnTo>
                  <a:lnTo>
                    <a:pt x="244" y="167"/>
                  </a:lnTo>
                  <a:lnTo>
                    <a:pt x="203" y="162"/>
                  </a:lnTo>
                  <a:lnTo>
                    <a:pt x="163" y="155"/>
                  </a:lnTo>
                  <a:lnTo>
                    <a:pt x="127" y="150"/>
                  </a:lnTo>
                  <a:lnTo>
                    <a:pt x="94" y="143"/>
                  </a:lnTo>
                  <a:lnTo>
                    <a:pt x="67" y="135"/>
                  </a:lnTo>
                  <a:lnTo>
                    <a:pt x="43" y="128"/>
                  </a:lnTo>
                  <a:lnTo>
                    <a:pt x="25" y="119"/>
                  </a:lnTo>
                  <a:lnTo>
                    <a:pt x="12" y="111"/>
                  </a:lnTo>
                  <a:lnTo>
                    <a:pt x="3" y="100"/>
                  </a:lnTo>
                  <a:lnTo>
                    <a:pt x="0" y="92"/>
                  </a:lnTo>
                  <a:lnTo>
                    <a:pt x="3" y="83"/>
                  </a:lnTo>
                  <a:lnTo>
                    <a:pt x="12" y="73"/>
                  </a:lnTo>
                  <a:lnTo>
                    <a:pt x="25" y="64"/>
                  </a:lnTo>
                  <a:lnTo>
                    <a:pt x="43" y="55"/>
                  </a:lnTo>
                  <a:lnTo>
                    <a:pt x="67" y="48"/>
                  </a:lnTo>
                  <a:lnTo>
                    <a:pt x="94" y="40"/>
                  </a:lnTo>
                  <a:lnTo>
                    <a:pt x="127" y="33"/>
                  </a:lnTo>
                  <a:lnTo>
                    <a:pt x="163" y="28"/>
                  </a:lnTo>
                  <a:lnTo>
                    <a:pt x="203" y="21"/>
                  </a:lnTo>
                  <a:lnTo>
                    <a:pt x="244" y="16"/>
                  </a:lnTo>
                  <a:lnTo>
                    <a:pt x="290" y="11"/>
                  </a:lnTo>
                  <a:lnTo>
                    <a:pt x="338" y="7"/>
                  </a:lnTo>
                  <a:lnTo>
                    <a:pt x="390" y="4"/>
                  </a:lnTo>
                  <a:lnTo>
                    <a:pt x="441" y="2"/>
                  </a:lnTo>
                  <a:lnTo>
                    <a:pt x="496" y="0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542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220345" y="777875"/>
              <a:ext cx="262890" cy="26035"/>
            </a:xfrm>
            <a:custGeom>
              <a:avLst/>
              <a:gdLst>
                <a:gd name="T0" fmla="*/ 0 w 827"/>
                <a:gd name="T1" fmla="*/ 29 h 81"/>
                <a:gd name="T2" fmla="*/ 54 w 827"/>
                <a:gd name="T3" fmla="*/ 20 h 81"/>
                <a:gd name="T4" fmla="*/ 105 w 827"/>
                <a:gd name="T5" fmla="*/ 15 h 81"/>
                <a:gd name="T6" fmla="*/ 158 w 827"/>
                <a:gd name="T7" fmla="*/ 8 h 81"/>
                <a:gd name="T8" fmla="*/ 210 w 827"/>
                <a:gd name="T9" fmla="*/ 5 h 81"/>
                <a:gd name="T10" fmla="*/ 260 w 827"/>
                <a:gd name="T11" fmla="*/ 1 h 81"/>
                <a:gd name="T12" fmla="*/ 311 w 827"/>
                <a:gd name="T13" fmla="*/ 0 h 81"/>
                <a:gd name="T14" fmla="*/ 363 w 827"/>
                <a:gd name="T15" fmla="*/ 0 h 81"/>
                <a:gd name="T16" fmla="*/ 415 w 827"/>
                <a:gd name="T17" fmla="*/ 0 h 81"/>
                <a:gd name="T18" fmla="*/ 464 w 827"/>
                <a:gd name="T19" fmla="*/ 1 h 81"/>
                <a:gd name="T20" fmla="*/ 516 w 827"/>
                <a:gd name="T21" fmla="*/ 3 h 81"/>
                <a:gd name="T22" fmla="*/ 568 w 827"/>
                <a:gd name="T23" fmla="*/ 7 h 81"/>
                <a:gd name="T24" fmla="*/ 617 w 827"/>
                <a:gd name="T25" fmla="*/ 10 h 81"/>
                <a:gd name="T26" fmla="*/ 669 w 827"/>
                <a:gd name="T27" fmla="*/ 13 h 81"/>
                <a:gd name="T28" fmla="*/ 722 w 827"/>
                <a:gd name="T29" fmla="*/ 19 h 81"/>
                <a:gd name="T30" fmla="*/ 774 w 827"/>
                <a:gd name="T31" fmla="*/ 24 h 81"/>
                <a:gd name="T32" fmla="*/ 827 w 827"/>
                <a:gd name="T33" fmla="*/ 29 h 81"/>
                <a:gd name="T34" fmla="*/ 777 w 827"/>
                <a:gd name="T35" fmla="*/ 44 h 81"/>
                <a:gd name="T36" fmla="*/ 724 w 827"/>
                <a:gd name="T37" fmla="*/ 56 h 81"/>
                <a:gd name="T38" fmla="*/ 669 w 827"/>
                <a:gd name="T39" fmla="*/ 65 h 81"/>
                <a:gd name="T40" fmla="*/ 612 w 827"/>
                <a:gd name="T41" fmla="*/ 72 h 81"/>
                <a:gd name="T42" fmla="*/ 554 w 827"/>
                <a:gd name="T43" fmla="*/ 77 h 81"/>
                <a:gd name="T44" fmla="*/ 494 w 827"/>
                <a:gd name="T45" fmla="*/ 81 h 81"/>
                <a:gd name="T46" fmla="*/ 435 w 827"/>
                <a:gd name="T47" fmla="*/ 81 h 81"/>
                <a:gd name="T48" fmla="*/ 375 w 827"/>
                <a:gd name="T49" fmla="*/ 81 h 81"/>
                <a:gd name="T50" fmla="*/ 318 w 827"/>
                <a:gd name="T51" fmla="*/ 79 h 81"/>
                <a:gd name="T52" fmla="*/ 262 w 827"/>
                <a:gd name="T53" fmla="*/ 74 h 81"/>
                <a:gd name="T54" fmla="*/ 208 w 827"/>
                <a:gd name="T55" fmla="*/ 69 h 81"/>
                <a:gd name="T56" fmla="*/ 158 w 827"/>
                <a:gd name="T57" fmla="*/ 63 h 81"/>
                <a:gd name="T58" fmla="*/ 112 w 827"/>
                <a:gd name="T59" fmla="*/ 55 h 81"/>
                <a:gd name="T60" fmla="*/ 69 w 827"/>
                <a:gd name="T61" fmla="*/ 48 h 81"/>
                <a:gd name="T62" fmla="*/ 33 w 827"/>
                <a:gd name="T63" fmla="*/ 38 h 81"/>
                <a:gd name="T64" fmla="*/ 0 w 827"/>
                <a:gd name="T65" fmla="*/ 2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27" h="81">
                  <a:moveTo>
                    <a:pt x="0" y="29"/>
                  </a:moveTo>
                  <a:lnTo>
                    <a:pt x="54" y="20"/>
                  </a:lnTo>
                  <a:lnTo>
                    <a:pt x="105" y="15"/>
                  </a:lnTo>
                  <a:lnTo>
                    <a:pt x="158" y="8"/>
                  </a:lnTo>
                  <a:lnTo>
                    <a:pt x="210" y="5"/>
                  </a:lnTo>
                  <a:lnTo>
                    <a:pt x="260" y="1"/>
                  </a:lnTo>
                  <a:lnTo>
                    <a:pt x="311" y="0"/>
                  </a:lnTo>
                  <a:lnTo>
                    <a:pt x="363" y="0"/>
                  </a:lnTo>
                  <a:lnTo>
                    <a:pt x="415" y="0"/>
                  </a:lnTo>
                  <a:lnTo>
                    <a:pt x="464" y="1"/>
                  </a:lnTo>
                  <a:lnTo>
                    <a:pt x="516" y="3"/>
                  </a:lnTo>
                  <a:lnTo>
                    <a:pt x="568" y="7"/>
                  </a:lnTo>
                  <a:lnTo>
                    <a:pt x="617" y="10"/>
                  </a:lnTo>
                  <a:lnTo>
                    <a:pt x="669" y="13"/>
                  </a:lnTo>
                  <a:lnTo>
                    <a:pt x="722" y="19"/>
                  </a:lnTo>
                  <a:lnTo>
                    <a:pt x="774" y="24"/>
                  </a:lnTo>
                  <a:lnTo>
                    <a:pt x="827" y="29"/>
                  </a:lnTo>
                  <a:lnTo>
                    <a:pt x="777" y="44"/>
                  </a:lnTo>
                  <a:lnTo>
                    <a:pt x="724" y="56"/>
                  </a:lnTo>
                  <a:lnTo>
                    <a:pt x="669" y="65"/>
                  </a:lnTo>
                  <a:lnTo>
                    <a:pt x="612" y="72"/>
                  </a:lnTo>
                  <a:lnTo>
                    <a:pt x="554" y="77"/>
                  </a:lnTo>
                  <a:lnTo>
                    <a:pt x="494" y="81"/>
                  </a:lnTo>
                  <a:lnTo>
                    <a:pt x="435" y="81"/>
                  </a:lnTo>
                  <a:lnTo>
                    <a:pt x="375" y="81"/>
                  </a:lnTo>
                  <a:lnTo>
                    <a:pt x="318" y="79"/>
                  </a:lnTo>
                  <a:lnTo>
                    <a:pt x="262" y="74"/>
                  </a:lnTo>
                  <a:lnTo>
                    <a:pt x="208" y="69"/>
                  </a:lnTo>
                  <a:lnTo>
                    <a:pt x="158" y="63"/>
                  </a:lnTo>
                  <a:lnTo>
                    <a:pt x="112" y="55"/>
                  </a:lnTo>
                  <a:lnTo>
                    <a:pt x="69" y="48"/>
                  </a:lnTo>
                  <a:lnTo>
                    <a:pt x="33" y="38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51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7" name="Freeform 9"/>
            <p:cNvSpPr>
              <a:spLocks/>
            </p:cNvSpPr>
            <p:nvPr/>
          </p:nvSpPr>
          <p:spPr bwMode="auto">
            <a:xfrm>
              <a:off x="331470" y="524510"/>
              <a:ext cx="46990" cy="276860"/>
            </a:xfrm>
            <a:custGeom>
              <a:avLst/>
              <a:gdLst>
                <a:gd name="T0" fmla="*/ 150 w 150"/>
                <a:gd name="T1" fmla="*/ 858 h 872"/>
                <a:gd name="T2" fmla="*/ 122 w 150"/>
                <a:gd name="T3" fmla="*/ 872 h 872"/>
                <a:gd name="T4" fmla="*/ 88 w 150"/>
                <a:gd name="T5" fmla="*/ 527 h 872"/>
                <a:gd name="T6" fmla="*/ 83 w 150"/>
                <a:gd name="T7" fmla="*/ 236 h 872"/>
                <a:gd name="T8" fmla="*/ 0 w 150"/>
                <a:gd name="T9" fmla="*/ 0 h 872"/>
                <a:gd name="T10" fmla="*/ 126 w 150"/>
                <a:gd name="T11" fmla="*/ 284 h 872"/>
                <a:gd name="T12" fmla="*/ 150 w 150"/>
                <a:gd name="T13" fmla="*/ 858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872">
                  <a:moveTo>
                    <a:pt x="150" y="858"/>
                  </a:moveTo>
                  <a:lnTo>
                    <a:pt x="122" y="872"/>
                  </a:lnTo>
                  <a:lnTo>
                    <a:pt x="88" y="527"/>
                  </a:lnTo>
                  <a:lnTo>
                    <a:pt x="83" y="236"/>
                  </a:lnTo>
                  <a:lnTo>
                    <a:pt x="0" y="0"/>
                  </a:lnTo>
                  <a:lnTo>
                    <a:pt x="126" y="284"/>
                  </a:lnTo>
                  <a:lnTo>
                    <a:pt x="150" y="858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8" name="Freeform 10"/>
            <p:cNvSpPr>
              <a:spLocks/>
            </p:cNvSpPr>
            <p:nvPr/>
          </p:nvSpPr>
          <p:spPr bwMode="auto">
            <a:xfrm>
              <a:off x="358140" y="93980"/>
              <a:ext cx="173355" cy="560705"/>
            </a:xfrm>
            <a:custGeom>
              <a:avLst/>
              <a:gdLst>
                <a:gd name="T0" fmla="*/ 0 w 547"/>
                <a:gd name="T1" fmla="*/ 776 h 1767"/>
                <a:gd name="T2" fmla="*/ 0 w 547"/>
                <a:gd name="T3" fmla="*/ 1767 h 1767"/>
                <a:gd name="T4" fmla="*/ 98 w 547"/>
                <a:gd name="T5" fmla="*/ 1767 h 1767"/>
                <a:gd name="T6" fmla="*/ 215 w 547"/>
                <a:gd name="T7" fmla="*/ 1627 h 1767"/>
                <a:gd name="T8" fmla="*/ 315 w 547"/>
                <a:gd name="T9" fmla="*/ 1567 h 1767"/>
                <a:gd name="T10" fmla="*/ 198 w 547"/>
                <a:gd name="T11" fmla="*/ 1560 h 1767"/>
                <a:gd name="T12" fmla="*/ 143 w 547"/>
                <a:gd name="T13" fmla="*/ 1572 h 1767"/>
                <a:gd name="T14" fmla="*/ 150 w 547"/>
                <a:gd name="T15" fmla="*/ 1496 h 1767"/>
                <a:gd name="T16" fmla="*/ 234 w 547"/>
                <a:gd name="T17" fmla="*/ 1467 h 1767"/>
                <a:gd name="T18" fmla="*/ 336 w 547"/>
                <a:gd name="T19" fmla="*/ 1379 h 1767"/>
                <a:gd name="T20" fmla="*/ 367 w 547"/>
                <a:gd name="T21" fmla="*/ 1315 h 1767"/>
                <a:gd name="T22" fmla="*/ 239 w 547"/>
                <a:gd name="T23" fmla="*/ 1276 h 1767"/>
                <a:gd name="T24" fmla="*/ 86 w 547"/>
                <a:gd name="T25" fmla="*/ 1281 h 1767"/>
                <a:gd name="T26" fmla="*/ 117 w 547"/>
                <a:gd name="T27" fmla="*/ 1217 h 1767"/>
                <a:gd name="T28" fmla="*/ 277 w 547"/>
                <a:gd name="T29" fmla="*/ 1196 h 1767"/>
                <a:gd name="T30" fmla="*/ 320 w 547"/>
                <a:gd name="T31" fmla="*/ 1129 h 1767"/>
                <a:gd name="T32" fmla="*/ 224 w 547"/>
                <a:gd name="T33" fmla="*/ 1083 h 1767"/>
                <a:gd name="T34" fmla="*/ 111 w 547"/>
                <a:gd name="T35" fmla="*/ 1007 h 1767"/>
                <a:gd name="T36" fmla="*/ 251 w 547"/>
                <a:gd name="T37" fmla="*/ 1026 h 1767"/>
                <a:gd name="T38" fmla="*/ 262 w 547"/>
                <a:gd name="T39" fmla="*/ 962 h 1767"/>
                <a:gd name="T40" fmla="*/ 329 w 547"/>
                <a:gd name="T41" fmla="*/ 926 h 1767"/>
                <a:gd name="T42" fmla="*/ 368 w 547"/>
                <a:gd name="T43" fmla="*/ 867 h 1767"/>
                <a:gd name="T44" fmla="*/ 492 w 547"/>
                <a:gd name="T45" fmla="*/ 897 h 1767"/>
                <a:gd name="T46" fmla="*/ 547 w 547"/>
                <a:gd name="T47" fmla="*/ 805 h 1767"/>
                <a:gd name="T48" fmla="*/ 463 w 547"/>
                <a:gd name="T49" fmla="*/ 795 h 1767"/>
                <a:gd name="T50" fmla="*/ 403 w 547"/>
                <a:gd name="T51" fmla="*/ 774 h 1767"/>
                <a:gd name="T52" fmla="*/ 344 w 547"/>
                <a:gd name="T53" fmla="*/ 816 h 1767"/>
                <a:gd name="T54" fmla="*/ 294 w 547"/>
                <a:gd name="T55" fmla="*/ 752 h 1767"/>
                <a:gd name="T56" fmla="*/ 313 w 547"/>
                <a:gd name="T57" fmla="*/ 712 h 1767"/>
                <a:gd name="T58" fmla="*/ 282 w 547"/>
                <a:gd name="T59" fmla="*/ 676 h 1767"/>
                <a:gd name="T60" fmla="*/ 277 w 547"/>
                <a:gd name="T61" fmla="*/ 752 h 1767"/>
                <a:gd name="T62" fmla="*/ 281 w 547"/>
                <a:gd name="T63" fmla="*/ 843 h 1767"/>
                <a:gd name="T64" fmla="*/ 215 w 547"/>
                <a:gd name="T65" fmla="*/ 812 h 1767"/>
                <a:gd name="T66" fmla="*/ 243 w 547"/>
                <a:gd name="T67" fmla="*/ 697 h 1767"/>
                <a:gd name="T68" fmla="*/ 186 w 547"/>
                <a:gd name="T69" fmla="*/ 650 h 1767"/>
                <a:gd name="T70" fmla="*/ 227 w 547"/>
                <a:gd name="T71" fmla="*/ 562 h 1767"/>
                <a:gd name="T72" fmla="*/ 219 w 547"/>
                <a:gd name="T73" fmla="*/ 478 h 1767"/>
                <a:gd name="T74" fmla="*/ 143 w 547"/>
                <a:gd name="T75" fmla="*/ 411 h 1767"/>
                <a:gd name="T76" fmla="*/ 98 w 547"/>
                <a:gd name="T77" fmla="*/ 54 h 1767"/>
                <a:gd name="T78" fmla="*/ 0 w 547"/>
                <a:gd name="T79" fmla="*/ 0 h 1767"/>
                <a:gd name="T80" fmla="*/ 0 w 547"/>
                <a:gd name="T81" fmla="*/ 307 h 1767"/>
                <a:gd name="T82" fmla="*/ 43 w 547"/>
                <a:gd name="T83" fmla="*/ 342 h 1767"/>
                <a:gd name="T84" fmla="*/ 0 w 547"/>
                <a:gd name="T85" fmla="*/ 385 h 1767"/>
                <a:gd name="T86" fmla="*/ 0 w 547"/>
                <a:gd name="T87" fmla="*/ 726 h 1767"/>
                <a:gd name="T88" fmla="*/ 59 w 547"/>
                <a:gd name="T89" fmla="*/ 726 h 1767"/>
                <a:gd name="T90" fmla="*/ 13 w 547"/>
                <a:gd name="T91" fmla="*/ 781 h 1767"/>
                <a:gd name="T92" fmla="*/ 0 w 547"/>
                <a:gd name="T93" fmla="*/ 776 h 1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47" h="1767">
                  <a:moveTo>
                    <a:pt x="0" y="776"/>
                  </a:moveTo>
                  <a:lnTo>
                    <a:pt x="0" y="1767"/>
                  </a:lnTo>
                  <a:lnTo>
                    <a:pt x="98" y="1767"/>
                  </a:lnTo>
                  <a:lnTo>
                    <a:pt x="215" y="1627"/>
                  </a:lnTo>
                  <a:lnTo>
                    <a:pt x="315" y="1567"/>
                  </a:lnTo>
                  <a:lnTo>
                    <a:pt x="198" y="1560"/>
                  </a:lnTo>
                  <a:lnTo>
                    <a:pt x="143" y="1572"/>
                  </a:lnTo>
                  <a:lnTo>
                    <a:pt x="150" y="1496"/>
                  </a:lnTo>
                  <a:lnTo>
                    <a:pt x="234" y="1467"/>
                  </a:lnTo>
                  <a:lnTo>
                    <a:pt x="336" y="1379"/>
                  </a:lnTo>
                  <a:lnTo>
                    <a:pt x="367" y="1315"/>
                  </a:lnTo>
                  <a:lnTo>
                    <a:pt x="239" y="1276"/>
                  </a:lnTo>
                  <a:lnTo>
                    <a:pt x="86" y="1281"/>
                  </a:lnTo>
                  <a:lnTo>
                    <a:pt x="117" y="1217"/>
                  </a:lnTo>
                  <a:lnTo>
                    <a:pt x="277" y="1196"/>
                  </a:lnTo>
                  <a:lnTo>
                    <a:pt x="320" y="1129"/>
                  </a:lnTo>
                  <a:lnTo>
                    <a:pt x="224" y="1083"/>
                  </a:lnTo>
                  <a:lnTo>
                    <a:pt x="111" y="1007"/>
                  </a:lnTo>
                  <a:lnTo>
                    <a:pt x="251" y="1026"/>
                  </a:lnTo>
                  <a:lnTo>
                    <a:pt x="262" y="962"/>
                  </a:lnTo>
                  <a:lnTo>
                    <a:pt x="329" y="926"/>
                  </a:lnTo>
                  <a:lnTo>
                    <a:pt x="368" y="867"/>
                  </a:lnTo>
                  <a:lnTo>
                    <a:pt x="492" y="897"/>
                  </a:lnTo>
                  <a:lnTo>
                    <a:pt x="547" y="805"/>
                  </a:lnTo>
                  <a:lnTo>
                    <a:pt x="463" y="795"/>
                  </a:lnTo>
                  <a:lnTo>
                    <a:pt x="403" y="774"/>
                  </a:lnTo>
                  <a:lnTo>
                    <a:pt x="344" y="816"/>
                  </a:lnTo>
                  <a:lnTo>
                    <a:pt x="294" y="752"/>
                  </a:lnTo>
                  <a:lnTo>
                    <a:pt x="313" y="712"/>
                  </a:lnTo>
                  <a:lnTo>
                    <a:pt x="282" y="676"/>
                  </a:lnTo>
                  <a:lnTo>
                    <a:pt x="277" y="752"/>
                  </a:lnTo>
                  <a:lnTo>
                    <a:pt x="281" y="843"/>
                  </a:lnTo>
                  <a:lnTo>
                    <a:pt x="215" y="812"/>
                  </a:lnTo>
                  <a:lnTo>
                    <a:pt x="243" y="697"/>
                  </a:lnTo>
                  <a:lnTo>
                    <a:pt x="186" y="650"/>
                  </a:lnTo>
                  <a:lnTo>
                    <a:pt x="227" y="562"/>
                  </a:lnTo>
                  <a:lnTo>
                    <a:pt x="219" y="478"/>
                  </a:lnTo>
                  <a:lnTo>
                    <a:pt x="143" y="411"/>
                  </a:lnTo>
                  <a:lnTo>
                    <a:pt x="98" y="54"/>
                  </a:lnTo>
                  <a:lnTo>
                    <a:pt x="0" y="0"/>
                  </a:lnTo>
                  <a:lnTo>
                    <a:pt x="0" y="307"/>
                  </a:lnTo>
                  <a:lnTo>
                    <a:pt x="43" y="342"/>
                  </a:lnTo>
                  <a:lnTo>
                    <a:pt x="0" y="385"/>
                  </a:lnTo>
                  <a:lnTo>
                    <a:pt x="0" y="726"/>
                  </a:lnTo>
                  <a:lnTo>
                    <a:pt x="59" y="726"/>
                  </a:lnTo>
                  <a:lnTo>
                    <a:pt x="13" y="781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9" name="Freeform 11"/>
            <p:cNvSpPr>
              <a:spLocks/>
            </p:cNvSpPr>
            <p:nvPr/>
          </p:nvSpPr>
          <p:spPr bwMode="auto">
            <a:xfrm>
              <a:off x="337185" y="83185"/>
              <a:ext cx="20955" cy="108585"/>
            </a:xfrm>
            <a:custGeom>
              <a:avLst/>
              <a:gdLst>
                <a:gd name="T0" fmla="*/ 65 w 65"/>
                <a:gd name="T1" fmla="*/ 341 h 341"/>
                <a:gd name="T2" fmla="*/ 65 w 65"/>
                <a:gd name="T3" fmla="*/ 34 h 341"/>
                <a:gd name="T4" fmla="*/ 0 w 65"/>
                <a:gd name="T5" fmla="*/ 0 h 341"/>
                <a:gd name="T6" fmla="*/ 0 w 65"/>
                <a:gd name="T7" fmla="*/ 291 h 341"/>
                <a:gd name="T8" fmla="*/ 65 w 65"/>
                <a:gd name="T9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341">
                  <a:moveTo>
                    <a:pt x="65" y="341"/>
                  </a:moveTo>
                  <a:lnTo>
                    <a:pt x="65" y="34"/>
                  </a:lnTo>
                  <a:lnTo>
                    <a:pt x="0" y="0"/>
                  </a:lnTo>
                  <a:lnTo>
                    <a:pt x="0" y="291"/>
                  </a:lnTo>
                  <a:lnTo>
                    <a:pt x="65" y="34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0" name="Freeform 12"/>
            <p:cNvSpPr>
              <a:spLocks/>
            </p:cNvSpPr>
            <p:nvPr/>
          </p:nvSpPr>
          <p:spPr bwMode="auto">
            <a:xfrm>
              <a:off x="337185" y="215900"/>
              <a:ext cx="20955" cy="438785"/>
            </a:xfrm>
            <a:custGeom>
              <a:avLst/>
              <a:gdLst>
                <a:gd name="T0" fmla="*/ 65 w 65"/>
                <a:gd name="T1" fmla="*/ 341 h 1382"/>
                <a:gd name="T2" fmla="*/ 65 w 65"/>
                <a:gd name="T3" fmla="*/ 0 h 1382"/>
                <a:gd name="T4" fmla="*/ 0 w 65"/>
                <a:gd name="T5" fmla="*/ 64 h 1382"/>
                <a:gd name="T6" fmla="*/ 0 w 65"/>
                <a:gd name="T7" fmla="*/ 64 h 1382"/>
                <a:gd name="T8" fmla="*/ 0 w 65"/>
                <a:gd name="T9" fmla="*/ 923 h 1382"/>
                <a:gd name="T10" fmla="*/ 50 w 65"/>
                <a:gd name="T11" fmla="*/ 941 h 1382"/>
                <a:gd name="T12" fmla="*/ 0 w 65"/>
                <a:gd name="T13" fmla="*/ 972 h 1382"/>
                <a:gd name="T14" fmla="*/ 0 w 65"/>
                <a:gd name="T15" fmla="*/ 1349 h 1382"/>
                <a:gd name="T16" fmla="*/ 43 w 65"/>
                <a:gd name="T17" fmla="*/ 1382 h 1382"/>
                <a:gd name="T18" fmla="*/ 65 w 65"/>
                <a:gd name="T19" fmla="*/ 1382 h 1382"/>
                <a:gd name="T20" fmla="*/ 65 w 65"/>
                <a:gd name="T21" fmla="*/ 391 h 1382"/>
                <a:gd name="T22" fmla="*/ 5 w 65"/>
                <a:gd name="T23" fmla="*/ 362 h 1382"/>
                <a:gd name="T24" fmla="*/ 64 w 65"/>
                <a:gd name="T25" fmla="*/ 341 h 1382"/>
                <a:gd name="T26" fmla="*/ 65 w 65"/>
                <a:gd name="T27" fmla="*/ 341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1382">
                  <a:moveTo>
                    <a:pt x="65" y="341"/>
                  </a:moveTo>
                  <a:lnTo>
                    <a:pt x="65" y="0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923"/>
                  </a:lnTo>
                  <a:lnTo>
                    <a:pt x="50" y="941"/>
                  </a:lnTo>
                  <a:lnTo>
                    <a:pt x="0" y="972"/>
                  </a:lnTo>
                  <a:lnTo>
                    <a:pt x="0" y="1349"/>
                  </a:lnTo>
                  <a:lnTo>
                    <a:pt x="43" y="1382"/>
                  </a:lnTo>
                  <a:lnTo>
                    <a:pt x="65" y="1382"/>
                  </a:lnTo>
                  <a:lnTo>
                    <a:pt x="65" y="391"/>
                  </a:lnTo>
                  <a:lnTo>
                    <a:pt x="5" y="362"/>
                  </a:lnTo>
                  <a:lnTo>
                    <a:pt x="64" y="341"/>
                  </a:lnTo>
                  <a:lnTo>
                    <a:pt x="65" y="34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1" name="Freeform 13"/>
            <p:cNvSpPr>
              <a:spLocks/>
            </p:cNvSpPr>
            <p:nvPr/>
          </p:nvSpPr>
          <p:spPr bwMode="auto">
            <a:xfrm>
              <a:off x="337185" y="790575"/>
              <a:ext cx="635" cy="5080"/>
            </a:xfrm>
            <a:custGeom>
              <a:avLst/>
              <a:gdLst>
                <a:gd name="T0" fmla="*/ 0 w 2"/>
                <a:gd name="T1" fmla="*/ 0 h 16"/>
                <a:gd name="T2" fmla="*/ 0 w 2"/>
                <a:gd name="T3" fmla="*/ 16 h 16"/>
                <a:gd name="T4" fmla="*/ 2 w 2"/>
                <a:gd name="T5" fmla="*/ 14 h 16"/>
                <a:gd name="T6" fmla="*/ 0 w 2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6">
                  <a:moveTo>
                    <a:pt x="0" y="0"/>
                  </a:moveTo>
                  <a:lnTo>
                    <a:pt x="0" y="16"/>
                  </a:lnTo>
                  <a:lnTo>
                    <a:pt x="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2" name="Freeform 14"/>
            <p:cNvSpPr>
              <a:spLocks/>
            </p:cNvSpPr>
            <p:nvPr/>
          </p:nvSpPr>
          <p:spPr bwMode="auto">
            <a:xfrm>
              <a:off x="307975" y="54610"/>
              <a:ext cx="29210" cy="121285"/>
            </a:xfrm>
            <a:custGeom>
              <a:avLst/>
              <a:gdLst>
                <a:gd name="T0" fmla="*/ 93 w 93"/>
                <a:gd name="T1" fmla="*/ 381 h 381"/>
                <a:gd name="T2" fmla="*/ 93 w 93"/>
                <a:gd name="T3" fmla="*/ 90 h 381"/>
                <a:gd name="T4" fmla="*/ 91 w 93"/>
                <a:gd name="T5" fmla="*/ 88 h 381"/>
                <a:gd name="T6" fmla="*/ 54 w 93"/>
                <a:gd name="T7" fmla="*/ 0 h 381"/>
                <a:gd name="T8" fmla="*/ 0 w 93"/>
                <a:gd name="T9" fmla="*/ 173 h 381"/>
                <a:gd name="T10" fmla="*/ 38 w 93"/>
                <a:gd name="T11" fmla="*/ 338 h 381"/>
                <a:gd name="T12" fmla="*/ 93 w 93"/>
                <a:gd name="T13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381">
                  <a:moveTo>
                    <a:pt x="93" y="381"/>
                  </a:moveTo>
                  <a:lnTo>
                    <a:pt x="93" y="90"/>
                  </a:lnTo>
                  <a:lnTo>
                    <a:pt x="91" y="88"/>
                  </a:lnTo>
                  <a:lnTo>
                    <a:pt x="54" y="0"/>
                  </a:lnTo>
                  <a:lnTo>
                    <a:pt x="0" y="173"/>
                  </a:lnTo>
                  <a:lnTo>
                    <a:pt x="38" y="338"/>
                  </a:lnTo>
                  <a:lnTo>
                    <a:pt x="93" y="38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291465" y="213995"/>
              <a:ext cx="45720" cy="584835"/>
            </a:xfrm>
            <a:custGeom>
              <a:avLst/>
              <a:gdLst>
                <a:gd name="T0" fmla="*/ 144 w 144"/>
                <a:gd name="T1" fmla="*/ 930 h 1842"/>
                <a:gd name="T2" fmla="*/ 144 w 144"/>
                <a:gd name="T3" fmla="*/ 71 h 1842"/>
                <a:gd name="T4" fmla="*/ 81 w 144"/>
                <a:gd name="T5" fmla="*/ 40 h 1842"/>
                <a:gd name="T6" fmla="*/ 0 w 144"/>
                <a:gd name="T7" fmla="*/ 0 h 1842"/>
                <a:gd name="T8" fmla="*/ 0 w 144"/>
                <a:gd name="T9" fmla="*/ 1180 h 1842"/>
                <a:gd name="T10" fmla="*/ 2 w 144"/>
                <a:gd name="T11" fmla="*/ 1180 h 1842"/>
                <a:gd name="T12" fmla="*/ 41 w 144"/>
                <a:gd name="T13" fmla="*/ 1120 h 1842"/>
                <a:gd name="T14" fmla="*/ 53 w 144"/>
                <a:gd name="T15" fmla="*/ 1215 h 1842"/>
                <a:gd name="T16" fmla="*/ 34 w 144"/>
                <a:gd name="T17" fmla="*/ 1256 h 1842"/>
                <a:gd name="T18" fmla="*/ 0 w 144"/>
                <a:gd name="T19" fmla="*/ 1230 h 1842"/>
                <a:gd name="T20" fmla="*/ 0 w 144"/>
                <a:gd name="T21" fmla="*/ 1384 h 1842"/>
                <a:gd name="T22" fmla="*/ 48 w 144"/>
                <a:gd name="T23" fmla="*/ 1311 h 1842"/>
                <a:gd name="T24" fmla="*/ 41 w 144"/>
                <a:gd name="T25" fmla="*/ 1446 h 1842"/>
                <a:gd name="T26" fmla="*/ 103 w 144"/>
                <a:gd name="T27" fmla="*/ 1835 h 1842"/>
                <a:gd name="T28" fmla="*/ 132 w 144"/>
                <a:gd name="T29" fmla="*/ 1842 h 1842"/>
                <a:gd name="T30" fmla="*/ 144 w 144"/>
                <a:gd name="T31" fmla="*/ 1832 h 1842"/>
                <a:gd name="T32" fmla="*/ 144 w 144"/>
                <a:gd name="T33" fmla="*/ 1816 h 1842"/>
                <a:gd name="T34" fmla="*/ 79 w 144"/>
                <a:gd name="T35" fmla="*/ 1442 h 1842"/>
                <a:gd name="T36" fmla="*/ 105 w 144"/>
                <a:gd name="T37" fmla="*/ 1327 h 1842"/>
                <a:gd name="T38" fmla="*/ 144 w 144"/>
                <a:gd name="T39" fmla="*/ 1356 h 1842"/>
                <a:gd name="T40" fmla="*/ 144 w 144"/>
                <a:gd name="T41" fmla="*/ 979 h 1842"/>
                <a:gd name="T42" fmla="*/ 94 w 144"/>
                <a:gd name="T43" fmla="*/ 1008 h 1842"/>
                <a:gd name="T44" fmla="*/ 101 w 144"/>
                <a:gd name="T45" fmla="*/ 917 h 1842"/>
                <a:gd name="T46" fmla="*/ 144 w 144"/>
                <a:gd name="T47" fmla="*/ 93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4" h="1842">
                  <a:moveTo>
                    <a:pt x="144" y="930"/>
                  </a:moveTo>
                  <a:lnTo>
                    <a:pt x="144" y="71"/>
                  </a:lnTo>
                  <a:lnTo>
                    <a:pt x="81" y="40"/>
                  </a:lnTo>
                  <a:lnTo>
                    <a:pt x="0" y="0"/>
                  </a:lnTo>
                  <a:lnTo>
                    <a:pt x="0" y="1180"/>
                  </a:lnTo>
                  <a:lnTo>
                    <a:pt x="2" y="1180"/>
                  </a:lnTo>
                  <a:lnTo>
                    <a:pt x="41" y="1120"/>
                  </a:lnTo>
                  <a:lnTo>
                    <a:pt x="53" y="1215"/>
                  </a:lnTo>
                  <a:lnTo>
                    <a:pt x="34" y="1256"/>
                  </a:lnTo>
                  <a:lnTo>
                    <a:pt x="0" y="1230"/>
                  </a:lnTo>
                  <a:lnTo>
                    <a:pt x="0" y="1384"/>
                  </a:lnTo>
                  <a:lnTo>
                    <a:pt x="48" y="1311"/>
                  </a:lnTo>
                  <a:lnTo>
                    <a:pt x="41" y="1446"/>
                  </a:lnTo>
                  <a:lnTo>
                    <a:pt x="103" y="1835"/>
                  </a:lnTo>
                  <a:lnTo>
                    <a:pt x="132" y="1842"/>
                  </a:lnTo>
                  <a:lnTo>
                    <a:pt x="144" y="1832"/>
                  </a:lnTo>
                  <a:lnTo>
                    <a:pt x="144" y="1816"/>
                  </a:lnTo>
                  <a:lnTo>
                    <a:pt x="79" y="1442"/>
                  </a:lnTo>
                  <a:lnTo>
                    <a:pt x="105" y="1327"/>
                  </a:lnTo>
                  <a:lnTo>
                    <a:pt x="144" y="1356"/>
                  </a:lnTo>
                  <a:lnTo>
                    <a:pt x="144" y="979"/>
                  </a:lnTo>
                  <a:lnTo>
                    <a:pt x="94" y="1008"/>
                  </a:lnTo>
                  <a:lnTo>
                    <a:pt x="101" y="917"/>
                  </a:lnTo>
                  <a:lnTo>
                    <a:pt x="144" y="930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>
              <a:off x="1905" y="203835"/>
              <a:ext cx="289560" cy="488950"/>
            </a:xfrm>
            <a:custGeom>
              <a:avLst/>
              <a:gdLst>
                <a:gd name="T0" fmla="*/ 911 w 911"/>
                <a:gd name="T1" fmla="*/ 1211 h 1539"/>
                <a:gd name="T2" fmla="*/ 911 w 911"/>
                <a:gd name="T3" fmla="*/ 31 h 1539"/>
                <a:gd name="T4" fmla="*/ 847 w 911"/>
                <a:gd name="T5" fmla="*/ 0 h 1539"/>
                <a:gd name="T6" fmla="*/ 828 w 911"/>
                <a:gd name="T7" fmla="*/ 139 h 1539"/>
                <a:gd name="T8" fmla="*/ 811 w 911"/>
                <a:gd name="T9" fmla="*/ 219 h 1539"/>
                <a:gd name="T10" fmla="*/ 742 w 911"/>
                <a:gd name="T11" fmla="*/ 176 h 1539"/>
                <a:gd name="T12" fmla="*/ 619 w 911"/>
                <a:gd name="T13" fmla="*/ 164 h 1539"/>
                <a:gd name="T14" fmla="*/ 445 w 911"/>
                <a:gd name="T15" fmla="*/ 336 h 1539"/>
                <a:gd name="T16" fmla="*/ 340 w 911"/>
                <a:gd name="T17" fmla="*/ 512 h 1539"/>
                <a:gd name="T18" fmla="*/ 192 w 911"/>
                <a:gd name="T19" fmla="*/ 696 h 1539"/>
                <a:gd name="T20" fmla="*/ 96 w 911"/>
                <a:gd name="T21" fmla="*/ 648 h 1539"/>
                <a:gd name="T22" fmla="*/ 0 w 911"/>
                <a:gd name="T23" fmla="*/ 681 h 1539"/>
                <a:gd name="T24" fmla="*/ 94 w 911"/>
                <a:gd name="T25" fmla="*/ 815 h 1539"/>
                <a:gd name="T26" fmla="*/ 166 w 911"/>
                <a:gd name="T27" fmla="*/ 851 h 1539"/>
                <a:gd name="T28" fmla="*/ 357 w 911"/>
                <a:gd name="T29" fmla="*/ 865 h 1539"/>
                <a:gd name="T30" fmla="*/ 448 w 911"/>
                <a:gd name="T31" fmla="*/ 841 h 1539"/>
                <a:gd name="T32" fmla="*/ 392 w 911"/>
                <a:gd name="T33" fmla="*/ 958 h 1539"/>
                <a:gd name="T34" fmla="*/ 452 w 911"/>
                <a:gd name="T35" fmla="*/ 989 h 1539"/>
                <a:gd name="T36" fmla="*/ 586 w 911"/>
                <a:gd name="T37" fmla="*/ 948 h 1539"/>
                <a:gd name="T38" fmla="*/ 543 w 911"/>
                <a:gd name="T39" fmla="*/ 1030 h 1539"/>
                <a:gd name="T40" fmla="*/ 557 w 911"/>
                <a:gd name="T41" fmla="*/ 1106 h 1539"/>
                <a:gd name="T42" fmla="*/ 624 w 911"/>
                <a:gd name="T43" fmla="*/ 1110 h 1539"/>
                <a:gd name="T44" fmla="*/ 711 w 911"/>
                <a:gd name="T45" fmla="*/ 1113 h 1539"/>
                <a:gd name="T46" fmla="*/ 765 w 911"/>
                <a:gd name="T47" fmla="*/ 1208 h 1539"/>
                <a:gd name="T48" fmla="*/ 634 w 911"/>
                <a:gd name="T49" fmla="*/ 1273 h 1539"/>
                <a:gd name="T50" fmla="*/ 569 w 911"/>
                <a:gd name="T51" fmla="*/ 1408 h 1539"/>
                <a:gd name="T52" fmla="*/ 550 w 911"/>
                <a:gd name="T53" fmla="*/ 1468 h 1539"/>
                <a:gd name="T54" fmla="*/ 715 w 911"/>
                <a:gd name="T55" fmla="*/ 1539 h 1539"/>
                <a:gd name="T56" fmla="*/ 842 w 911"/>
                <a:gd name="T57" fmla="*/ 1522 h 1539"/>
                <a:gd name="T58" fmla="*/ 911 w 911"/>
                <a:gd name="T59" fmla="*/ 1415 h 1539"/>
                <a:gd name="T60" fmla="*/ 911 w 911"/>
                <a:gd name="T61" fmla="*/ 1261 h 1539"/>
                <a:gd name="T62" fmla="*/ 857 w 911"/>
                <a:gd name="T63" fmla="*/ 1223 h 1539"/>
                <a:gd name="T64" fmla="*/ 911 w 911"/>
                <a:gd name="T65" fmla="*/ 1211 h 1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11" h="1539">
                  <a:moveTo>
                    <a:pt x="911" y="1211"/>
                  </a:moveTo>
                  <a:lnTo>
                    <a:pt x="911" y="31"/>
                  </a:lnTo>
                  <a:lnTo>
                    <a:pt x="847" y="0"/>
                  </a:lnTo>
                  <a:lnTo>
                    <a:pt x="828" y="139"/>
                  </a:lnTo>
                  <a:lnTo>
                    <a:pt x="811" y="219"/>
                  </a:lnTo>
                  <a:lnTo>
                    <a:pt x="742" y="176"/>
                  </a:lnTo>
                  <a:lnTo>
                    <a:pt x="619" y="164"/>
                  </a:lnTo>
                  <a:lnTo>
                    <a:pt x="445" y="336"/>
                  </a:lnTo>
                  <a:lnTo>
                    <a:pt x="340" y="512"/>
                  </a:lnTo>
                  <a:lnTo>
                    <a:pt x="192" y="696"/>
                  </a:lnTo>
                  <a:lnTo>
                    <a:pt x="96" y="648"/>
                  </a:lnTo>
                  <a:lnTo>
                    <a:pt x="0" y="681"/>
                  </a:lnTo>
                  <a:lnTo>
                    <a:pt x="94" y="815"/>
                  </a:lnTo>
                  <a:lnTo>
                    <a:pt x="166" y="851"/>
                  </a:lnTo>
                  <a:lnTo>
                    <a:pt x="357" y="865"/>
                  </a:lnTo>
                  <a:lnTo>
                    <a:pt x="448" y="841"/>
                  </a:lnTo>
                  <a:lnTo>
                    <a:pt x="392" y="958"/>
                  </a:lnTo>
                  <a:lnTo>
                    <a:pt x="452" y="989"/>
                  </a:lnTo>
                  <a:lnTo>
                    <a:pt x="586" y="948"/>
                  </a:lnTo>
                  <a:lnTo>
                    <a:pt x="543" y="1030"/>
                  </a:lnTo>
                  <a:lnTo>
                    <a:pt x="557" y="1106"/>
                  </a:lnTo>
                  <a:lnTo>
                    <a:pt x="624" y="1110"/>
                  </a:lnTo>
                  <a:lnTo>
                    <a:pt x="711" y="1113"/>
                  </a:lnTo>
                  <a:lnTo>
                    <a:pt x="765" y="1208"/>
                  </a:lnTo>
                  <a:lnTo>
                    <a:pt x="634" y="1273"/>
                  </a:lnTo>
                  <a:lnTo>
                    <a:pt x="569" y="1408"/>
                  </a:lnTo>
                  <a:lnTo>
                    <a:pt x="550" y="1468"/>
                  </a:lnTo>
                  <a:lnTo>
                    <a:pt x="715" y="1539"/>
                  </a:lnTo>
                  <a:lnTo>
                    <a:pt x="842" y="1522"/>
                  </a:lnTo>
                  <a:lnTo>
                    <a:pt x="911" y="1415"/>
                  </a:lnTo>
                  <a:lnTo>
                    <a:pt x="911" y="1261"/>
                  </a:lnTo>
                  <a:lnTo>
                    <a:pt x="857" y="1223"/>
                  </a:lnTo>
                  <a:lnTo>
                    <a:pt x="911" y="121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388620" y="170180"/>
              <a:ext cx="164465" cy="154940"/>
            </a:xfrm>
            <a:custGeom>
              <a:avLst/>
              <a:gdLst>
                <a:gd name="T0" fmla="*/ 84 w 517"/>
                <a:gd name="T1" fmla="*/ 358 h 488"/>
                <a:gd name="T2" fmla="*/ 132 w 517"/>
                <a:gd name="T3" fmla="*/ 421 h 488"/>
                <a:gd name="T4" fmla="*/ 189 w 517"/>
                <a:gd name="T5" fmla="*/ 469 h 488"/>
                <a:gd name="T6" fmla="*/ 270 w 517"/>
                <a:gd name="T7" fmla="*/ 488 h 488"/>
                <a:gd name="T8" fmla="*/ 373 w 517"/>
                <a:gd name="T9" fmla="*/ 479 h 488"/>
                <a:gd name="T10" fmla="*/ 399 w 517"/>
                <a:gd name="T11" fmla="*/ 403 h 488"/>
                <a:gd name="T12" fmla="*/ 450 w 517"/>
                <a:gd name="T13" fmla="*/ 358 h 488"/>
                <a:gd name="T14" fmla="*/ 517 w 517"/>
                <a:gd name="T15" fmla="*/ 303 h 488"/>
                <a:gd name="T16" fmla="*/ 469 w 517"/>
                <a:gd name="T17" fmla="*/ 240 h 488"/>
                <a:gd name="T18" fmla="*/ 479 w 517"/>
                <a:gd name="T19" fmla="*/ 196 h 488"/>
                <a:gd name="T20" fmla="*/ 483 w 517"/>
                <a:gd name="T21" fmla="*/ 69 h 488"/>
                <a:gd name="T22" fmla="*/ 362 w 517"/>
                <a:gd name="T23" fmla="*/ 69 h 488"/>
                <a:gd name="T24" fmla="*/ 282 w 517"/>
                <a:gd name="T25" fmla="*/ 31 h 488"/>
                <a:gd name="T26" fmla="*/ 239 w 517"/>
                <a:gd name="T27" fmla="*/ 0 h 488"/>
                <a:gd name="T28" fmla="*/ 199 w 517"/>
                <a:gd name="T29" fmla="*/ 59 h 488"/>
                <a:gd name="T30" fmla="*/ 132 w 517"/>
                <a:gd name="T31" fmla="*/ 55 h 488"/>
                <a:gd name="T32" fmla="*/ 60 w 517"/>
                <a:gd name="T33" fmla="*/ 60 h 488"/>
                <a:gd name="T34" fmla="*/ 0 w 517"/>
                <a:gd name="T35" fmla="*/ 167 h 488"/>
                <a:gd name="T36" fmla="*/ 22 w 517"/>
                <a:gd name="T37" fmla="*/ 240 h 488"/>
                <a:gd name="T38" fmla="*/ 1 w 517"/>
                <a:gd name="T39" fmla="*/ 286 h 488"/>
                <a:gd name="T40" fmla="*/ 84 w 517"/>
                <a:gd name="T41" fmla="*/ 358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17" h="488">
                  <a:moveTo>
                    <a:pt x="84" y="358"/>
                  </a:moveTo>
                  <a:lnTo>
                    <a:pt x="132" y="421"/>
                  </a:lnTo>
                  <a:lnTo>
                    <a:pt x="189" y="469"/>
                  </a:lnTo>
                  <a:lnTo>
                    <a:pt x="270" y="488"/>
                  </a:lnTo>
                  <a:lnTo>
                    <a:pt x="373" y="479"/>
                  </a:lnTo>
                  <a:lnTo>
                    <a:pt x="399" y="403"/>
                  </a:lnTo>
                  <a:lnTo>
                    <a:pt x="450" y="358"/>
                  </a:lnTo>
                  <a:lnTo>
                    <a:pt x="517" y="303"/>
                  </a:lnTo>
                  <a:lnTo>
                    <a:pt x="469" y="240"/>
                  </a:lnTo>
                  <a:lnTo>
                    <a:pt x="479" y="196"/>
                  </a:lnTo>
                  <a:lnTo>
                    <a:pt x="483" y="69"/>
                  </a:lnTo>
                  <a:lnTo>
                    <a:pt x="362" y="69"/>
                  </a:lnTo>
                  <a:lnTo>
                    <a:pt x="282" y="31"/>
                  </a:lnTo>
                  <a:lnTo>
                    <a:pt x="239" y="0"/>
                  </a:lnTo>
                  <a:lnTo>
                    <a:pt x="199" y="59"/>
                  </a:lnTo>
                  <a:lnTo>
                    <a:pt x="132" y="55"/>
                  </a:lnTo>
                  <a:lnTo>
                    <a:pt x="60" y="60"/>
                  </a:lnTo>
                  <a:lnTo>
                    <a:pt x="0" y="167"/>
                  </a:lnTo>
                  <a:lnTo>
                    <a:pt x="22" y="240"/>
                  </a:lnTo>
                  <a:lnTo>
                    <a:pt x="1" y="286"/>
                  </a:lnTo>
                  <a:lnTo>
                    <a:pt x="84" y="358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auto">
            <a:xfrm>
              <a:off x="187960" y="98425"/>
              <a:ext cx="152400" cy="153035"/>
            </a:xfrm>
            <a:custGeom>
              <a:avLst/>
              <a:gdLst>
                <a:gd name="T0" fmla="*/ 349 w 481"/>
                <a:gd name="T1" fmla="*/ 483 h 483"/>
                <a:gd name="T2" fmla="*/ 439 w 481"/>
                <a:gd name="T3" fmla="*/ 398 h 483"/>
                <a:gd name="T4" fmla="*/ 481 w 481"/>
                <a:gd name="T5" fmla="*/ 312 h 483"/>
                <a:gd name="T6" fmla="*/ 420 w 481"/>
                <a:gd name="T7" fmla="*/ 173 h 483"/>
                <a:gd name="T8" fmla="*/ 390 w 481"/>
                <a:gd name="T9" fmla="*/ 90 h 483"/>
                <a:gd name="T10" fmla="*/ 351 w 481"/>
                <a:gd name="T11" fmla="*/ 130 h 483"/>
                <a:gd name="T12" fmla="*/ 330 w 481"/>
                <a:gd name="T13" fmla="*/ 50 h 483"/>
                <a:gd name="T14" fmla="*/ 267 w 481"/>
                <a:gd name="T15" fmla="*/ 19 h 483"/>
                <a:gd name="T16" fmla="*/ 182 w 481"/>
                <a:gd name="T17" fmla="*/ 28 h 483"/>
                <a:gd name="T18" fmla="*/ 127 w 481"/>
                <a:gd name="T19" fmla="*/ 0 h 483"/>
                <a:gd name="T20" fmla="*/ 72 w 481"/>
                <a:gd name="T21" fmla="*/ 92 h 483"/>
                <a:gd name="T22" fmla="*/ 0 w 481"/>
                <a:gd name="T23" fmla="*/ 97 h 483"/>
                <a:gd name="T24" fmla="*/ 31 w 481"/>
                <a:gd name="T25" fmla="*/ 240 h 483"/>
                <a:gd name="T26" fmla="*/ 0 w 481"/>
                <a:gd name="T27" fmla="*/ 304 h 483"/>
                <a:gd name="T28" fmla="*/ 40 w 481"/>
                <a:gd name="T29" fmla="*/ 323 h 483"/>
                <a:gd name="T30" fmla="*/ 169 w 481"/>
                <a:gd name="T31" fmla="*/ 424 h 483"/>
                <a:gd name="T32" fmla="*/ 292 w 481"/>
                <a:gd name="T33" fmla="*/ 476 h 483"/>
                <a:gd name="T34" fmla="*/ 349 w 481"/>
                <a:gd name="T35" fmla="*/ 483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81" h="483">
                  <a:moveTo>
                    <a:pt x="349" y="483"/>
                  </a:moveTo>
                  <a:lnTo>
                    <a:pt x="439" y="398"/>
                  </a:lnTo>
                  <a:lnTo>
                    <a:pt x="481" y="312"/>
                  </a:lnTo>
                  <a:lnTo>
                    <a:pt x="420" y="173"/>
                  </a:lnTo>
                  <a:lnTo>
                    <a:pt x="390" y="90"/>
                  </a:lnTo>
                  <a:lnTo>
                    <a:pt x="351" y="130"/>
                  </a:lnTo>
                  <a:lnTo>
                    <a:pt x="330" y="50"/>
                  </a:lnTo>
                  <a:lnTo>
                    <a:pt x="267" y="19"/>
                  </a:lnTo>
                  <a:lnTo>
                    <a:pt x="182" y="28"/>
                  </a:lnTo>
                  <a:lnTo>
                    <a:pt x="127" y="0"/>
                  </a:lnTo>
                  <a:lnTo>
                    <a:pt x="72" y="92"/>
                  </a:lnTo>
                  <a:lnTo>
                    <a:pt x="0" y="97"/>
                  </a:lnTo>
                  <a:lnTo>
                    <a:pt x="31" y="240"/>
                  </a:lnTo>
                  <a:lnTo>
                    <a:pt x="0" y="304"/>
                  </a:lnTo>
                  <a:lnTo>
                    <a:pt x="40" y="323"/>
                  </a:lnTo>
                  <a:lnTo>
                    <a:pt x="169" y="424"/>
                  </a:lnTo>
                  <a:lnTo>
                    <a:pt x="292" y="476"/>
                  </a:lnTo>
                  <a:lnTo>
                    <a:pt x="349" y="48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7" name="Freeform 19"/>
            <p:cNvSpPr>
              <a:spLocks/>
            </p:cNvSpPr>
            <p:nvPr/>
          </p:nvSpPr>
          <p:spPr bwMode="auto">
            <a:xfrm>
              <a:off x="34290" y="290195"/>
              <a:ext cx="142875" cy="123190"/>
            </a:xfrm>
            <a:custGeom>
              <a:avLst/>
              <a:gdLst>
                <a:gd name="T0" fmla="*/ 404 w 451"/>
                <a:gd name="T1" fmla="*/ 343 h 390"/>
                <a:gd name="T2" fmla="*/ 447 w 451"/>
                <a:gd name="T3" fmla="*/ 226 h 390"/>
                <a:gd name="T4" fmla="*/ 451 w 451"/>
                <a:gd name="T5" fmla="*/ 133 h 390"/>
                <a:gd name="T6" fmla="*/ 354 w 451"/>
                <a:gd name="T7" fmla="*/ 52 h 390"/>
                <a:gd name="T8" fmla="*/ 304 w 451"/>
                <a:gd name="T9" fmla="*/ 0 h 390"/>
                <a:gd name="T10" fmla="*/ 287 w 451"/>
                <a:gd name="T11" fmla="*/ 54 h 390"/>
                <a:gd name="T12" fmla="*/ 244 w 451"/>
                <a:gd name="T13" fmla="*/ 0 h 390"/>
                <a:gd name="T14" fmla="*/ 182 w 451"/>
                <a:gd name="T15" fmla="*/ 7 h 390"/>
                <a:gd name="T16" fmla="*/ 120 w 451"/>
                <a:gd name="T17" fmla="*/ 59 h 390"/>
                <a:gd name="T18" fmla="*/ 67 w 451"/>
                <a:gd name="T19" fmla="*/ 66 h 390"/>
                <a:gd name="T20" fmla="*/ 55 w 451"/>
                <a:gd name="T21" fmla="*/ 169 h 390"/>
                <a:gd name="T22" fmla="*/ 0 w 451"/>
                <a:gd name="T23" fmla="*/ 211 h 390"/>
                <a:gd name="T24" fmla="*/ 72 w 451"/>
                <a:gd name="T25" fmla="*/ 311 h 390"/>
                <a:gd name="T26" fmla="*/ 71 w 451"/>
                <a:gd name="T27" fmla="*/ 380 h 390"/>
                <a:gd name="T28" fmla="*/ 108 w 451"/>
                <a:gd name="T29" fmla="*/ 374 h 390"/>
                <a:gd name="T30" fmla="*/ 244 w 451"/>
                <a:gd name="T31" fmla="*/ 390 h 390"/>
                <a:gd name="T32" fmla="*/ 358 w 451"/>
                <a:gd name="T33" fmla="*/ 366 h 390"/>
                <a:gd name="T34" fmla="*/ 404 w 451"/>
                <a:gd name="T35" fmla="*/ 343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1" h="390">
                  <a:moveTo>
                    <a:pt x="404" y="343"/>
                  </a:moveTo>
                  <a:lnTo>
                    <a:pt x="447" y="226"/>
                  </a:lnTo>
                  <a:lnTo>
                    <a:pt x="451" y="133"/>
                  </a:lnTo>
                  <a:lnTo>
                    <a:pt x="354" y="52"/>
                  </a:lnTo>
                  <a:lnTo>
                    <a:pt x="304" y="0"/>
                  </a:lnTo>
                  <a:lnTo>
                    <a:pt x="287" y="54"/>
                  </a:lnTo>
                  <a:lnTo>
                    <a:pt x="244" y="0"/>
                  </a:lnTo>
                  <a:lnTo>
                    <a:pt x="182" y="7"/>
                  </a:lnTo>
                  <a:lnTo>
                    <a:pt x="120" y="59"/>
                  </a:lnTo>
                  <a:lnTo>
                    <a:pt x="67" y="66"/>
                  </a:lnTo>
                  <a:lnTo>
                    <a:pt x="55" y="169"/>
                  </a:lnTo>
                  <a:lnTo>
                    <a:pt x="0" y="211"/>
                  </a:lnTo>
                  <a:lnTo>
                    <a:pt x="72" y="311"/>
                  </a:lnTo>
                  <a:lnTo>
                    <a:pt x="71" y="380"/>
                  </a:lnTo>
                  <a:lnTo>
                    <a:pt x="108" y="374"/>
                  </a:lnTo>
                  <a:lnTo>
                    <a:pt x="244" y="390"/>
                  </a:lnTo>
                  <a:lnTo>
                    <a:pt x="358" y="366"/>
                  </a:lnTo>
                  <a:lnTo>
                    <a:pt x="404" y="34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8" name="Freeform 20"/>
            <p:cNvSpPr>
              <a:spLocks/>
            </p:cNvSpPr>
            <p:nvPr/>
          </p:nvSpPr>
          <p:spPr bwMode="auto">
            <a:xfrm>
              <a:off x="191770" y="314325"/>
              <a:ext cx="174625" cy="178435"/>
            </a:xfrm>
            <a:custGeom>
              <a:avLst/>
              <a:gdLst>
                <a:gd name="T0" fmla="*/ 471 w 550"/>
                <a:gd name="T1" fmla="*/ 443 h 564"/>
                <a:gd name="T2" fmla="*/ 490 w 550"/>
                <a:gd name="T3" fmla="*/ 343 h 564"/>
                <a:gd name="T4" fmla="*/ 550 w 550"/>
                <a:gd name="T5" fmla="*/ 224 h 564"/>
                <a:gd name="T6" fmla="*/ 485 w 550"/>
                <a:gd name="T7" fmla="*/ 192 h 564"/>
                <a:gd name="T8" fmla="*/ 407 w 550"/>
                <a:gd name="T9" fmla="*/ 105 h 564"/>
                <a:gd name="T10" fmla="*/ 327 w 550"/>
                <a:gd name="T11" fmla="*/ 105 h 564"/>
                <a:gd name="T12" fmla="*/ 315 w 550"/>
                <a:gd name="T13" fmla="*/ 31 h 564"/>
                <a:gd name="T14" fmla="*/ 258 w 550"/>
                <a:gd name="T15" fmla="*/ 4 h 564"/>
                <a:gd name="T16" fmla="*/ 163 w 550"/>
                <a:gd name="T17" fmla="*/ 36 h 564"/>
                <a:gd name="T18" fmla="*/ 91 w 550"/>
                <a:gd name="T19" fmla="*/ 0 h 564"/>
                <a:gd name="T20" fmla="*/ 67 w 550"/>
                <a:gd name="T21" fmla="*/ 67 h 564"/>
                <a:gd name="T22" fmla="*/ 33 w 550"/>
                <a:gd name="T23" fmla="*/ 140 h 564"/>
                <a:gd name="T24" fmla="*/ 14 w 550"/>
                <a:gd name="T25" fmla="*/ 240 h 564"/>
                <a:gd name="T26" fmla="*/ 0 w 550"/>
                <a:gd name="T27" fmla="*/ 350 h 564"/>
                <a:gd name="T28" fmla="*/ 125 w 550"/>
                <a:gd name="T29" fmla="*/ 460 h 564"/>
                <a:gd name="T30" fmla="*/ 134 w 550"/>
                <a:gd name="T31" fmla="*/ 524 h 564"/>
                <a:gd name="T32" fmla="*/ 215 w 550"/>
                <a:gd name="T33" fmla="*/ 564 h 564"/>
                <a:gd name="T34" fmla="*/ 313 w 550"/>
                <a:gd name="T35" fmla="*/ 522 h 564"/>
                <a:gd name="T36" fmla="*/ 437 w 550"/>
                <a:gd name="T37" fmla="*/ 534 h 564"/>
                <a:gd name="T38" fmla="*/ 471 w 550"/>
                <a:gd name="T39" fmla="*/ 443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0" h="564">
                  <a:moveTo>
                    <a:pt x="471" y="443"/>
                  </a:moveTo>
                  <a:lnTo>
                    <a:pt x="490" y="343"/>
                  </a:lnTo>
                  <a:lnTo>
                    <a:pt x="550" y="224"/>
                  </a:lnTo>
                  <a:lnTo>
                    <a:pt x="485" y="192"/>
                  </a:lnTo>
                  <a:lnTo>
                    <a:pt x="407" y="105"/>
                  </a:lnTo>
                  <a:lnTo>
                    <a:pt x="327" y="105"/>
                  </a:lnTo>
                  <a:lnTo>
                    <a:pt x="315" y="31"/>
                  </a:lnTo>
                  <a:lnTo>
                    <a:pt x="258" y="4"/>
                  </a:lnTo>
                  <a:lnTo>
                    <a:pt x="163" y="36"/>
                  </a:lnTo>
                  <a:lnTo>
                    <a:pt x="91" y="0"/>
                  </a:lnTo>
                  <a:lnTo>
                    <a:pt x="67" y="67"/>
                  </a:lnTo>
                  <a:lnTo>
                    <a:pt x="33" y="140"/>
                  </a:lnTo>
                  <a:lnTo>
                    <a:pt x="14" y="240"/>
                  </a:lnTo>
                  <a:lnTo>
                    <a:pt x="0" y="350"/>
                  </a:lnTo>
                  <a:lnTo>
                    <a:pt x="125" y="460"/>
                  </a:lnTo>
                  <a:lnTo>
                    <a:pt x="134" y="524"/>
                  </a:lnTo>
                  <a:lnTo>
                    <a:pt x="215" y="564"/>
                  </a:lnTo>
                  <a:lnTo>
                    <a:pt x="313" y="522"/>
                  </a:lnTo>
                  <a:lnTo>
                    <a:pt x="437" y="534"/>
                  </a:lnTo>
                  <a:lnTo>
                    <a:pt x="471" y="44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9" name="Freeform 21"/>
            <p:cNvSpPr>
              <a:spLocks/>
            </p:cNvSpPr>
            <p:nvPr/>
          </p:nvSpPr>
          <p:spPr bwMode="auto">
            <a:xfrm>
              <a:off x="415290" y="226060"/>
              <a:ext cx="118745" cy="99060"/>
            </a:xfrm>
            <a:custGeom>
              <a:avLst/>
              <a:gdLst>
                <a:gd name="T0" fmla="*/ 265 w 375"/>
                <a:gd name="T1" fmla="*/ 312 h 312"/>
                <a:gd name="T2" fmla="*/ 174 w 375"/>
                <a:gd name="T3" fmla="*/ 296 h 312"/>
                <a:gd name="T4" fmla="*/ 101 w 375"/>
                <a:gd name="T5" fmla="*/ 260 h 312"/>
                <a:gd name="T6" fmla="*/ 0 w 375"/>
                <a:gd name="T7" fmla="*/ 222 h 312"/>
                <a:gd name="T8" fmla="*/ 84 w 375"/>
                <a:gd name="T9" fmla="*/ 213 h 312"/>
                <a:gd name="T10" fmla="*/ 151 w 375"/>
                <a:gd name="T11" fmla="*/ 217 h 312"/>
                <a:gd name="T12" fmla="*/ 290 w 375"/>
                <a:gd name="T13" fmla="*/ 176 h 312"/>
                <a:gd name="T14" fmla="*/ 359 w 375"/>
                <a:gd name="T15" fmla="*/ 200 h 312"/>
                <a:gd name="T16" fmla="*/ 313 w 375"/>
                <a:gd name="T17" fmla="*/ 88 h 312"/>
                <a:gd name="T18" fmla="*/ 356 w 375"/>
                <a:gd name="T19" fmla="*/ 0 h 312"/>
                <a:gd name="T20" fmla="*/ 375 w 375"/>
                <a:gd name="T21" fmla="*/ 181 h 312"/>
                <a:gd name="T22" fmla="*/ 375 w 375"/>
                <a:gd name="T23" fmla="*/ 246 h 312"/>
                <a:gd name="T24" fmla="*/ 325 w 375"/>
                <a:gd name="T25" fmla="*/ 310 h 312"/>
                <a:gd name="T26" fmla="*/ 265 w 375"/>
                <a:gd name="T27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5" h="312">
                  <a:moveTo>
                    <a:pt x="265" y="312"/>
                  </a:moveTo>
                  <a:lnTo>
                    <a:pt x="174" y="296"/>
                  </a:lnTo>
                  <a:lnTo>
                    <a:pt x="101" y="260"/>
                  </a:lnTo>
                  <a:lnTo>
                    <a:pt x="0" y="222"/>
                  </a:lnTo>
                  <a:lnTo>
                    <a:pt x="84" y="213"/>
                  </a:lnTo>
                  <a:lnTo>
                    <a:pt x="151" y="217"/>
                  </a:lnTo>
                  <a:lnTo>
                    <a:pt x="290" y="176"/>
                  </a:lnTo>
                  <a:lnTo>
                    <a:pt x="359" y="200"/>
                  </a:lnTo>
                  <a:lnTo>
                    <a:pt x="313" y="88"/>
                  </a:lnTo>
                  <a:lnTo>
                    <a:pt x="356" y="0"/>
                  </a:lnTo>
                  <a:lnTo>
                    <a:pt x="375" y="181"/>
                  </a:lnTo>
                  <a:lnTo>
                    <a:pt x="375" y="246"/>
                  </a:lnTo>
                  <a:lnTo>
                    <a:pt x="325" y="310"/>
                  </a:lnTo>
                  <a:lnTo>
                    <a:pt x="265" y="312"/>
                  </a:lnTo>
                  <a:close/>
                </a:path>
              </a:pathLst>
            </a:custGeom>
            <a:solidFill>
              <a:srgbClr val="D8A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0" name="Freeform 22"/>
            <p:cNvSpPr>
              <a:spLocks/>
            </p:cNvSpPr>
            <p:nvPr/>
          </p:nvSpPr>
          <p:spPr bwMode="auto">
            <a:xfrm>
              <a:off x="459105" y="230505"/>
              <a:ext cx="45720" cy="41275"/>
            </a:xfrm>
            <a:custGeom>
              <a:avLst/>
              <a:gdLst>
                <a:gd name="T0" fmla="*/ 145 w 145"/>
                <a:gd name="T1" fmla="*/ 79 h 131"/>
                <a:gd name="T2" fmla="*/ 90 w 145"/>
                <a:gd name="T3" fmla="*/ 131 h 131"/>
                <a:gd name="T4" fmla="*/ 33 w 145"/>
                <a:gd name="T5" fmla="*/ 103 h 131"/>
                <a:gd name="T6" fmla="*/ 0 w 145"/>
                <a:gd name="T7" fmla="*/ 67 h 131"/>
                <a:gd name="T8" fmla="*/ 4 w 145"/>
                <a:gd name="T9" fmla="*/ 0 h 131"/>
                <a:gd name="T10" fmla="*/ 85 w 145"/>
                <a:gd name="T11" fmla="*/ 58 h 131"/>
                <a:gd name="T12" fmla="*/ 145 w 145"/>
                <a:gd name="T13" fmla="*/ 7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131">
                  <a:moveTo>
                    <a:pt x="145" y="79"/>
                  </a:moveTo>
                  <a:lnTo>
                    <a:pt x="90" y="131"/>
                  </a:lnTo>
                  <a:lnTo>
                    <a:pt x="33" y="103"/>
                  </a:lnTo>
                  <a:lnTo>
                    <a:pt x="0" y="67"/>
                  </a:lnTo>
                  <a:lnTo>
                    <a:pt x="4" y="0"/>
                  </a:lnTo>
                  <a:lnTo>
                    <a:pt x="85" y="58"/>
                  </a:lnTo>
                  <a:lnTo>
                    <a:pt x="145" y="7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1" name="Freeform 23"/>
            <p:cNvSpPr>
              <a:spLocks/>
            </p:cNvSpPr>
            <p:nvPr/>
          </p:nvSpPr>
          <p:spPr bwMode="auto">
            <a:xfrm>
              <a:off x="419735" y="184785"/>
              <a:ext cx="91440" cy="90170"/>
            </a:xfrm>
            <a:custGeom>
              <a:avLst/>
              <a:gdLst>
                <a:gd name="T0" fmla="*/ 129 w 289"/>
                <a:gd name="T1" fmla="*/ 282 h 282"/>
                <a:gd name="T2" fmla="*/ 63 w 289"/>
                <a:gd name="T3" fmla="*/ 191 h 282"/>
                <a:gd name="T4" fmla="*/ 0 w 289"/>
                <a:gd name="T5" fmla="*/ 160 h 282"/>
                <a:gd name="T6" fmla="*/ 82 w 289"/>
                <a:gd name="T7" fmla="*/ 72 h 282"/>
                <a:gd name="T8" fmla="*/ 118 w 289"/>
                <a:gd name="T9" fmla="*/ 0 h 282"/>
                <a:gd name="T10" fmla="*/ 204 w 289"/>
                <a:gd name="T11" fmla="*/ 43 h 282"/>
                <a:gd name="T12" fmla="*/ 289 w 289"/>
                <a:gd name="T13" fmla="*/ 55 h 282"/>
                <a:gd name="T14" fmla="*/ 261 w 289"/>
                <a:gd name="T15" fmla="*/ 110 h 282"/>
                <a:gd name="T16" fmla="*/ 161 w 289"/>
                <a:gd name="T17" fmla="*/ 72 h 282"/>
                <a:gd name="T18" fmla="*/ 106 w 289"/>
                <a:gd name="T19" fmla="*/ 84 h 282"/>
                <a:gd name="T20" fmla="*/ 75 w 289"/>
                <a:gd name="T21" fmla="*/ 148 h 282"/>
                <a:gd name="T22" fmla="*/ 118 w 289"/>
                <a:gd name="T23" fmla="*/ 227 h 282"/>
                <a:gd name="T24" fmla="*/ 129 w 289"/>
                <a:gd name="T25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9" h="282">
                  <a:moveTo>
                    <a:pt x="129" y="282"/>
                  </a:moveTo>
                  <a:lnTo>
                    <a:pt x="63" y="191"/>
                  </a:lnTo>
                  <a:lnTo>
                    <a:pt x="0" y="160"/>
                  </a:lnTo>
                  <a:lnTo>
                    <a:pt x="82" y="72"/>
                  </a:lnTo>
                  <a:lnTo>
                    <a:pt x="118" y="0"/>
                  </a:lnTo>
                  <a:lnTo>
                    <a:pt x="204" y="43"/>
                  </a:lnTo>
                  <a:lnTo>
                    <a:pt x="289" y="55"/>
                  </a:lnTo>
                  <a:lnTo>
                    <a:pt x="261" y="110"/>
                  </a:lnTo>
                  <a:lnTo>
                    <a:pt x="161" y="72"/>
                  </a:lnTo>
                  <a:lnTo>
                    <a:pt x="106" y="84"/>
                  </a:lnTo>
                  <a:lnTo>
                    <a:pt x="75" y="148"/>
                  </a:lnTo>
                  <a:lnTo>
                    <a:pt x="118" y="227"/>
                  </a:lnTo>
                  <a:lnTo>
                    <a:pt x="129" y="282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2" name="Freeform 24"/>
            <p:cNvSpPr>
              <a:spLocks/>
            </p:cNvSpPr>
            <p:nvPr/>
          </p:nvSpPr>
          <p:spPr bwMode="auto">
            <a:xfrm>
              <a:off x="498475" y="206375"/>
              <a:ext cx="27305" cy="37465"/>
            </a:xfrm>
            <a:custGeom>
              <a:avLst/>
              <a:gdLst>
                <a:gd name="T0" fmla="*/ 50 w 86"/>
                <a:gd name="T1" fmla="*/ 119 h 119"/>
                <a:gd name="T2" fmla="*/ 55 w 86"/>
                <a:gd name="T3" fmla="*/ 64 h 119"/>
                <a:gd name="T4" fmla="*/ 86 w 86"/>
                <a:gd name="T5" fmla="*/ 0 h 119"/>
                <a:gd name="T6" fmla="*/ 14 w 86"/>
                <a:gd name="T7" fmla="*/ 43 h 119"/>
                <a:gd name="T8" fmla="*/ 0 w 86"/>
                <a:gd name="T9" fmla="*/ 95 h 119"/>
                <a:gd name="T10" fmla="*/ 50 w 86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19">
                  <a:moveTo>
                    <a:pt x="50" y="119"/>
                  </a:moveTo>
                  <a:lnTo>
                    <a:pt x="55" y="64"/>
                  </a:lnTo>
                  <a:lnTo>
                    <a:pt x="86" y="0"/>
                  </a:lnTo>
                  <a:lnTo>
                    <a:pt x="14" y="43"/>
                  </a:lnTo>
                  <a:lnTo>
                    <a:pt x="0" y="95"/>
                  </a:lnTo>
                  <a:lnTo>
                    <a:pt x="50" y="11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3" name="Freeform 25"/>
            <p:cNvSpPr>
              <a:spLocks/>
            </p:cNvSpPr>
            <p:nvPr/>
          </p:nvSpPr>
          <p:spPr bwMode="auto">
            <a:xfrm>
              <a:off x="391160" y="203835"/>
              <a:ext cx="44450" cy="83185"/>
            </a:xfrm>
            <a:custGeom>
              <a:avLst/>
              <a:gdLst>
                <a:gd name="T0" fmla="*/ 140 w 140"/>
                <a:gd name="T1" fmla="*/ 262 h 262"/>
                <a:gd name="T2" fmla="*/ 83 w 140"/>
                <a:gd name="T3" fmla="*/ 234 h 262"/>
                <a:gd name="T4" fmla="*/ 0 w 140"/>
                <a:gd name="T5" fmla="*/ 224 h 262"/>
                <a:gd name="T6" fmla="*/ 28 w 140"/>
                <a:gd name="T7" fmla="*/ 148 h 262"/>
                <a:gd name="T8" fmla="*/ 6 w 140"/>
                <a:gd name="T9" fmla="*/ 69 h 262"/>
                <a:gd name="T10" fmla="*/ 109 w 140"/>
                <a:gd name="T11" fmla="*/ 0 h 262"/>
                <a:gd name="T12" fmla="*/ 50 w 140"/>
                <a:gd name="T13" fmla="*/ 121 h 262"/>
                <a:gd name="T14" fmla="*/ 55 w 140"/>
                <a:gd name="T15" fmla="*/ 191 h 262"/>
                <a:gd name="T16" fmla="*/ 140 w 140"/>
                <a:gd name="T17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262">
                  <a:moveTo>
                    <a:pt x="140" y="262"/>
                  </a:moveTo>
                  <a:lnTo>
                    <a:pt x="83" y="234"/>
                  </a:lnTo>
                  <a:lnTo>
                    <a:pt x="0" y="224"/>
                  </a:lnTo>
                  <a:lnTo>
                    <a:pt x="28" y="148"/>
                  </a:lnTo>
                  <a:lnTo>
                    <a:pt x="6" y="69"/>
                  </a:lnTo>
                  <a:lnTo>
                    <a:pt x="109" y="0"/>
                  </a:lnTo>
                  <a:lnTo>
                    <a:pt x="50" y="121"/>
                  </a:lnTo>
                  <a:lnTo>
                    <a:pt x="55" y="191"/>
                  </a:lnTo>
                  <a:lnTo>
                    <a:pt x="140" y="262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4" name="Freeform 26"/>
            <p:cNvSpPr>
              <a:spLocks/>
            </p:cNvSpPr>
            <p:nvPr/>
          </p:nvSpPr>
          <p:spPr bwMode="auto">
            <a:xfrm>
              <a:off x="229235" y="128270"/>
              <a:ext cx="108585" cy="111125"/>
            </a:xfrm>
            <a:custGeom>
              <a:avLst/>
              <a:gdLst>
                <a:gd name="T0" fmla="*/ 277 w 342"/>
                <a:gd name="T1" fmla="*/ 350 h 350"/>
                <a:gd name="T2" fmla="*/ 320 w 342"/>
                <a:gd name="T3" fmla="*/ 262 h 350"/>
                <a:gd name="T4" fmla="*/ 342 w 342"/>
                <a:gd name="T5" fmla="*/ 195 h 350"/>
                <a:gd name="T6" fmla="*/ 313 w 342"/>
                <a:gd name="T7" fmla="*/ 92 h 350"/>
                <a:gd name="T8" fmla="*/ 249 w 342"/>
                <a:gd name="T9" fmla="*/ 61 h 350"/>
                <a:gd name="T10" fmla="*/ 247 w 342"/>
                <a:gd name="T11" fmla="*/ 0 h 350"/>
                <a:gd name="T12" fmla="*/ 170 w 342"/>
                <a:gd name="T13" fmla="*/ 161 h 350"/>
                <a:gd name="T14" fmla="*/ 100 w 342"/>
                <a:gd name="T15" fmla="*/ 204 h 350"/>
                <a:gd name="T16" fmla="*/ 0 w 342"/>
                <a:gd name="T17" fmla="*/ 166 h 350"/>
                <a:gd name="T18" fmla="*/ 101 w 342"/>
                <a:gd name="T19" fmla="*/ 264 h 350"/>
                <a:gd name="T20" fmla="*/ 201 w 342"/>
                <a:gd name="T21" fmla="*/ 343 h 350"/>
                <a:gd name="T22" fmla="*/ 277 w 342"/>
                <a:gd name="T2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2" h="350">
                  <a:moveTo>
                    <a:pt x="277" y="350"/>
                  </a:moveTo>
                  <a:lnTo>
                    <a:pt x="320" y="262"/>
                  </a:lnTo>
                  <a:lnTo>
                    <a:pt x="342" y="195"/>
                  </a:lnTo>
                  <a:lnTo>
                    <a:pt x="313" y="92"/>
                  </a:lnTo>
                  <a:lnTo>
                    <a:pt x="249" y="61"/>
                  </a:lnTo>
                  <a:lnTo>
                    <a:pt x="247" y="0"/>
                  </a:lnTo>
                  <a:lnTo>
                    <a:pt x="170" y="161"/>
                  </a:lnTo>
                  <a:lnTo>
                    <a:pt x="100" y="204"/>
                  </a:lnTo>
                  <a:lnTo>
                    <a:pt x="0" y="166"/>
                  </a:lnTo>
                  <a:lnTo>
                    <a:pt x="101" y="264"/>
                  </a:lnTo>
                  <a:lnTo>
                    <a:pt x="201" y="343"/>
                  </a:lnTo>
                  <a:lnTo>
                    <a:pt x="277" y="350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5" name="Freeform 27"/>
            <p:cNvSpPr>
              <a:spLocks/>
            </p:cNvSpPr>
            <p:nvPr/>
          </p:nvSpPr>
          <p:spPr bwMode="auto">
            <a:xfrm>
              <a:off x="84455" y="292735"/>
              <a:ext cx="89535" cy="96520"/>
            </a:xfrm>
            <a:custGeom>
              <a:avLst/>
              <a:gdLst>
                <a:gd name="T0" fmla="*/ 241 w 282"/>
                <a:gd name="T1" fmla="*/ 271 h 303"/>
                <a:gd name="T2" fmla="*/ 282 w 282"/>
                <a:gd name="T3" fmla="*/ 176 h 303"/>
                <a:gd name="T4" fmla="*/ 277 w 282"/>
                <a:gd name="T5" fmla="*/ 109 h 303"/>
                <a:gd name="T6" fmla="*/ 220 w 282"/>
                <a:gd name="T7" fmla="*/ 41 h 303"/>
                <a:gd name="T8" fmla="*/ 158 w 282"/>
                <a:gd name="T9" fmla="*/ 48 h 303"/>
                <a:gd name="T10" fmla="*/ 138 w 282"/>
                <a:gd name="T11" fmla="*/ 0 h 303"/>
                <a:gd name="T12" fmla="*/ 131 w 282"/>
                <a:gd name="T13" fmla="*/ 171 h 303"/>
                <a:gd name="T14" fmla="*/ 91 w 282"/>
                <a:gd name="T15" fmla="*/ 245 h 303"/>
                <a:gd name="T16" fmla="*/ 0 w 282"/>
                <a:gd name="T17" fmla="*/ 265 h 303"/>
                <a:gd name="T18" fmla="*/ 112 w 282"/>
                <a:gd name="T19" fmla="*/ 293 h 303"/>
                <a:gd name="T20" fmla="*/ 217 w 282"/>
                <a:gd name="T21" fmla="*/ 303 h 303"/>
                <a:gd name="T22" fmla="*/ 241 w 282"/>
                <a:gd name="T23" fmla="*/ 271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2" h="303">
                  <a:moveTo>
                    <a:pt x="241" y="271"/>
                  </a:moveTo>
                  <a:lnTo>
                    <a:pt x="282" y="176"/>
                  </a:lnTo>
                  <a:lnTo>
                    <a:pt x="277" y="109"/>
                  </a:lnTo>
                  <a:lnTo>
                    <a:pt x="220" y="41"/>
                  </a:lnTo>
                  <a:lnTo>
                    <a:pt x="158" y="48"/>
                  </a:lnTo>
                  <a:lnTo>
                    <a:pt x="138" y="0"/>
                  </a:lnTo>
                  <a:lnTo>
                    <a:pt x="131" y="171"/>
                  </a:lnTo>
                  <a:lnTo>
                    <a:pt x="91" y="245"/>
                  </a:lnTo>
                  <a:lnTo>
                    <a:pt x="0" y="265"/>
                  </a:lnTo>
                  <a:lnTo>
                    <a:pt x="112" y="293"/>
                  </a:lnTo>
                  <a:lnTo>
                    <a:pt x="217" y="303"/>
                  </a:lnTo>
                  <a:lnTo>
                    <a:pt x="241" y="271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6" name="Freeform 28"/>
            <p:cNvSpPr>
              <a:spLocks/>
            </p:cNvSpPr>
            <p:nvPr/>
          </p:nvSpPr>
          <p:spPr bwMode="auto">
            <a:xfrm>
              <a:off x="213995" y="191770"/>
              <a:ext cx="59690" cy="45085"/>
            </a:xfrm>
            <a:custGeom>
              <a:avLst/>
              <a:gdLst>
                <a:gd name="T0" fmla="*/ 189 w 189"/>
                <a:gd name="T1" fmla="*/ 141 h 141"/>
                <a:gd name="T2" fmla="*/ 125 w 189"/>
                <a:gd name="T3" fmla="*/ 110 h 141"/>
                <a:gd name="T4" fmla="*/ 0 w 189"/>
                <a:gd name="T5" fmla="*/ 0 h 141"/>
                <a:gd name="T6" fmla="*/ 38 w 189"/>
                <a:gd name="T7" fmla="*/ 107 h 141"/>
                <a:gd name="T8" fmla="*/ 110 w 189"/>
                <a:gd name="T9" fmla="*/ 141 h 141"/>
                <a:gd name="T10" fmla="*/ 189 w 189"/>
                <a:gd name="T11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9" h="141">
                  <a:moveTo>
                    <a:pt x="189" y="141"/>
                  </a:moveTo>
                  <a:lnTo>
                    <a:pt x="125" y="110"/>
                  </a:lnTo>
                  <a:lnTo>
                    <a:pt x="0" y="0"/>
                  </a:lnTo>
                  <a:lnTo>
                    <a:pt x="38" y="107"/>
                  </a:lnTo>
                  <a:lnTo>
                    <a:pt x="110" y="141"/>
                  </a:lnTo>
                  <a:lnTo>
                    <a:pt x="189" y="141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7" name="Freeform 29"/>
            <p:cNvSpPr>
              <a:spLocks/>
            </p:cNvSpPr>
            <p:nvPr/>
          </p:nvSpPr>
          <p:spPr bwMode="auto">
            <a:xfrm>
              <a:off x="76200" y="393700"/>
              <a:ext cx="62230" cy="21590"/>
            </a:xfrm>
            <a:custGeom>
              <a:avLst/>
              <a:gdLst>
                <a:gd name="T0" fmla="*/ 195 w 195"/>
                <a:gd name="T1" fmla="*/ 17 h 67"/>
                <a:gd name="T2" fmla="*/ 135 w 195"/>
                <a:gd name="T3" fmla="*/ 24 h 67"/>
                <a:gd name="T4" fmla="*/ 0 w 195"/>
                <a:gd name="T5" fmla="*/ 0 h 67"/>
                <a:gd name="T6" fmla="*/ 65 w 195"/>
                <a:gd name="T7" fmla="*/ 67 h 67"/>
                <a:gd name="T8" fmla="*/ 134 w 195"/>
                <a:gd name="T9" fmla="*/ 58 h 67"/>
                <a:gd name="T10" fmla="*/ 195 w 195"/>
                <a:gd name="T11" fmla="*/ 1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" h="67">
                  <a:moveTo>
                    <a:pt x="195" y="17"/>
                  </a:moveTo>
                  <a:lnTo>
                    <a:pt x="135" y="24"/>
                  </a:lnTo>
                  <a:lnTo>
                    <a:pt x="0" y="0"/>
                  </a:lnTo>
                  <a:lnTo>
                    <a:pt x="65" y="67"/>
                  </a:lnTo>
                  <a:lnTo>
                    <a:pt x="134" y="58"/>
                  </a:lnTo>
                  <a:lnTo>
                    <a:pt x="195" y="17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8" name="Freeform 30"/>
            <p:cNvSpPr>
              <a:spLocks/>
            </p:cNvSpPr>
            <p:nvPr/>
          </p:nvSpPr>
          <p:spPr bwMode="auto">
            <a:xfrm>
              <a:off x="197485" y="105410"/>
              <a:ext cx="94615" cy="81915"/>
            </a:xfrm>
            <a:custGeom>
              <a:avLst/>
              <a:gdLst>
                <a:gd name="T0" fmla="*/ 298 w 298"/>
                <a:gd name="T1" fmla="*/ 115 h 256"/>
                <a:gd name="T2" fmla="*/ 253 w 298"/>
                <a:gd name="T3" fmla="*/ 43 h 256"/>
                <a:gd name="T4" fmla="*/ 163 w 298"/>
                <a:gd name="T5" fmla="*/ 0 h 256"/>
                <a:gd name="T6" fmla="*/ 60 w 298"/>
                <a:gd name="T7" fmla="*/ 50 h 256"/>
                <a:gd name="T8" fmla="*/ 2 w 298"/>
                <a:gd name="T9" fmla="*/ 89 h 256"/>
                <a:gd name="T10" fmla="*/ 0 w 298"/>
                <a:gd name="T11" fmla="*/ 256 h 256"/>
                <a:gd name="T12" fmla="*/ 22 w 298"/>
                <a:gd name="T13" fmla="*/ 148 h 256"/>
                <a:gd name="T14" fmla="*/ 77 w 298"/>
                <a:gd name="T15" fmla="*/ 77 h 256"/>
                <a:gd name="T16" fmla="*/ 177 w 298"/>
                <a:gd name="T17" fmla="*/ 57 h 256"/>
                <a:gd name="T18" fmla="*/ 246 w 298"/>
                <a:gd name="T19" fmla="*/ 179 h 256"/>
                <a:gd name="T20" fmla="*/ 298 w 298"/>
                <a:gd name="T21" fmla="*/ 11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8" h="256">
                  <a:moveTo>
                    <a:pt x="298" y="115"/>
                  </a:moveTo>
                  <a:lnTo>
                    <a:pt x="253" y="43"/>
                  </a:lnTo>
                  <a:lnTo>
                    <a:pt x="163" y="0"/>
                  </a:lnTo>
                  <a:lnTo>
                    <a:pt x="60" y="50"/>
                  </a:lnTo>
                  <a:lnTo>
                    <a:pt x="2" y="89"/>
                  </a:lnTo>
                  <a:lnTo>
                    <a:pt x="0" y="256"/>
                  </a:lnTo>
                  <a:lnTo>
                    <a:pt x="22" y="148"/>
                  </a:lnTo>
                  <a:lnTo>
                    <a:pt x="77" y="77"/>
                  </a:lnTo>
                  <a:lnTo>
                    <a:pt x="177" y="57"/>
                  </a:lnTo>
                  <a:lnTo>
                    <a:pt x="246" y="179"/>
                  </a:lnTo>
                  <a:lnTo>
                    <a:pt x="298" y="11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9" name="Freeform 31"/>
            <p:cNvSpPr>
              <a:spLocks/>
            </p:cNvSpPr>
            <p:nvPr/>
          </p:nvSpPr>
          <p:spPr bwMode="auto">
            <a:xfrm>
              <a:off x="44450" y="302260"/>
              <a:ext cx="76200" cy="96520"/>
            </a:xfrm>
            <a:custGeom>
              <a:avLst/>
              <a:gdLst>
                <a:gd name="T0" fmla="*/ 241 w 241"/>
                <a:gd name="T1" fmla="*/ 35 h 305"/>
                <a:gd name="T2" fmla="*/ 181 w 241"/>
                <a:gd name="T3" fmla="*/ 0 h 305"/>
                <a:gd name="T4" fmla="*/ 96 w 241"/>
                <a:gd name="T5" fmla="*/ 11 h 305"/>
                <a:gd name="T6" fmla="*/ 33 w 241"/>
                <a:gd name="T7" fmla="*/ 105 h 305"/>
                <a:gd name="T8" fmla="*/ 0 w 241"/>
                <a:gd name="T9" fmla="*/ 169 h 305"/>
                <a:gd name="T10" fmla="*/ 55 w 241"/>
                <a:gd name="T11" fmla="*/ 305 h 305"/>
                <a:gd name="T12" fmla="*/ 36 w 241"/>
                <a:gd name="T13" fmla="*/ 205 h 305"/>
                <a:gd name="T14" fmla="*/ 55 w 241"/>
                <a:gd name="T15" fmla="*/ 119 h 305"/>
                <a:gd name="T16" fmla="*/ 126 w 241"/>
                <a:gd name="T17" fmla="*/ 50 h 305"/>
                <a:gd name="T18" fmla="*/ 222 w 241"/>
                <a:gd name="T19" fmla="*/ 112 h 305"/>
                <a:gd name="T20" fmla="*/ 241 w 241"/>
                <a:gd name="T21" fmla="*/ 3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1" h="305">
                  <a:moveTo>
                    <a:pt x="241" y="35"/>
                  </a:moveTo>
                  <a:lnTo>
                    <a:pt x="181" y="0"/>
                  </a:lnTo>
                  <a:lnTo>
                    <a:pt x="96" y="11"/>
                  </a:lnTo>
                  <a:lnTo>
                    <a:pt x="33" y="105"/>
                  </a:lnTo>
                  <a:lnTo>
                    <a:pt x="0" y="169"/>
                  </a:lnTo>
                  <a:lnTo>
                    <a:pt x="55" y="305"/>
                  </a:lnTo>
                  <a:lnTo>
                    <a:pt x="36" y="205"/>
                  </a:lnTo>
                  <a:lnTo>
                    <a:pt x="55" y="119"/>
                  </a:lnTo>
                  <a:lnTo>
                    <a:pt x="126" y="50"/>
                  </a:lnTo>
                  <a:lnTo>
                    <a:pt x="222" y="112"/>
                  </a:lnTo>
                  <a:lnTo>
                    <a:pt x="241" y="3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0" name="Freeform 32"/>
            <p:cNvSpPr>
              <a:spLocks/>
            </p:cNvSpPr>
            <p:nvPr/>
          </p:nvSpPr>
          <p:spPr bwMode="auto">
            <a:xfrm>
              <a:off x="223520" y="146685"/>
              <a:ext cx="41910" cy="26035"/>
            </a:xfrm>
            <a:custGeom>
              <a:avLst/>
              <a:gdLst>
                <a:gd name="T0" fmla="*/ 48 w 132"/>
                <a:gd name="T1" fmla="*/ 83 h 83"/>
                <a:gd name="T2" fmla="*/ 8 w 132"/>
                <a:gd name="T3" fmla="*/ 62 h 83"/>
                <a:gd name="T4" fmla="*/ 0 w 132"/>
                <a:gd name="T5" fmla="*/ 0 h 83"/>
                <a:gd name="T6" fmla="*/ 63 w 132"/>
                <a:gd name="T7" fmla="*/ 31 h 83"/>
                <a:gd name="T8" fmla="*/ 132 w 132"/>
                <a:gd name="T9" fmla="*/ 53 h 83"/>
                <a:gd name="T10" fmla="*/ 48 w 132"/>
                <a:gd name="T1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2" h="83">
                  <a:moveTo>
                    <a:pt x="48" y="83"/>
                  </a:moveTo>
                  <a:lnTo>
                    <a:pt x="8" y="62"/>
                  </a:lnTo>
                  <a:lnTo>
                    <a:pt x="0" y="0"/>
                  </a:lnTo>
                  <a:lnTo>
                    <a:pt x="63" y="31"/>
                  </a:lnTo>
                  <a:lnTo>
                    <a:pt x="132" y="53"/>
                  </a:lnTo>
                  <a:lnTo>
                    <a:pt x="48" y="83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1" name="Freeform 33"/>
            <p:cNvSpPr>
              <a:spLocks/>
            </p:cNvSpPr>
            <p:nvPr/>
          </p:nvSpPr>
          <p:spPr bwMode="auto">
            <a:xfrm>
              <a:off x="67945" y="344170"/>
              <a:ext cx="38735" cy="22860"/>
            </a:xfrm>
            <a:custGeom>
              <a:avLst/>
              <a:gdLst>
                <a:gd name="T0" fmla="*/ 67 w 122"/>
                <a:gd name="T1" fmla="*/ 67 h 72"/>
                <a:gd name="T2" fmla="*/ 29 w 122"/>
                <a:gd name="T3" fmla="*/ 72 h 72"/>
                <a:gd name="T4" fmla="*/ 0 w 122"/>
                <a:gd name="T5" fmla="*/ 26 h 72"/>
                <a:gd name="T6" fmla="*/ 62 w 122"/>
                <a:gd name="T7" fmla="*/ 17 h 72"/>
                <a:gd name="T8" fmla="*/ 122 w 122"/>
                <a:gd name="T9" fmla="*/ 0 h 72"/>
                <a:gd name="T10" fmla="*/ 67 w 122"/>
                <a:gd name="T11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72">
                  <a:moveTo>
                    <a:pt x="67" y="67"/>
                  </a:moveTo>
                  <a:lnTo>
                    <a:pt x="29" y="72"/>
                  </a:lnTo>
                  <a:lnTo>
                    <a:pt x="0" y="26"/>
                  </a:lnTo>
                  <a:lnTo>
                    <a:pt x="62" y="17"/>
                  </a:lnTo>
                  <a:lnTo>
                    <a:pt x="122" y="0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2" name="Freeform 34"/>
            <p:cNvSpPr>
              <a:spLocks/>
            </p:cNvSpPr>
            <p:nvPr/>
          </p:nvSpPr>
          <p:spPr bwMode="auto">
            <a:xfrm>
              <a:off x="216535" y="382270"/>
              <a:ext cx="154305" cy="111760"/>
            </a:xfrm>
            <a:custGeom>
              <a:avLst/>
              <a:gdLst>
                <a:gd name="T0" fmla="*/ 348 w 485"/>
                <a:gd name="T1" fmla="*/ 263 h 351"/>
                <a:gd name="T2" fmla="*/ 442 w 485"/>
                <a:gd name="T3" fmla="*/ 231 h 351"/>
                <a:gd name="T4" fmla="*/ 485 w 485"/>
                <a:gd name="T5" fmla="*/ 143 h 351"/>
                <a:gd name="T6" fmla="*/ 445 w 485"/>
                <a:gd name="T7" fmla="*/ 103 h 351"/>
                <a:gd name="T8" fmla="*/ 444 w 485"/>
                <a:gd name="T9" fmla="*/ 24 h 351"/>
                <a:gd name="T10" fmla="*/ 397 w 485"/>
                <a:gd name="T11" fmla="*/ 0 h 351"/>
                <a:gd name="T12" fmla="*/ 385 w 485"/>
                <a:gd name="T13" fmla="*/ 103 h 351"/>
                <a:gd name="T14" fmla="*/ 303 w 485"/>
                <a:gd name="T15" fmla="*/ 231 h 351"/>
                <a:gd name="T16" fmla="*/ 179 w 485"/>
                <a:gd name="T17" fmla="*/ 241 h 351"/>
                <a:gd name="T18" fmla="*/ 115 w 485"/>
                <a:gd name="T19" fmla="*/ 208 h 351"/>
                <a:gd name="T20" fmla="*/ 54 w 485"/>
                <a:gd name="T21" fmla="*/ 110 h 351"/>
                <a:gd name="T22" fmla="*/ 67 w 485"/>
                <a:gd name="T23" fmla="*/ 186 h 351"/>
                <a:gd name="T24" fmla="*/ 148 w 485"/>
                <a:gd name="T25" fmla="*/ 263 h 351"/>
                <a:gd name="T26" fmla="*/ 79 w 485"/>
                <a:gd name="T27" fmla="*/ 241 h 351"/>
                <a:gd name="T28" fmla="*/ 0 w 485"/>
                <a:gd name="T29" fmla="*/ 201 h 351"/>
                <a:gd name="T30" fmla="*/ 85 w 485"/>
                <a:gd name="T31" fmla="*/ 293 h 351"/>
                <a:gd name="T32" fmla="*/ 165 w 485"/>
                <a:gd name="T33" fmla="*/ 351 h 351"/>
                <a:gd name="T34" fmla="*/ 260 w 485"/>
                <a:gd name="T35" fmla="*/ 318 h 351"/>
                <a:gd name="T36" fmla="*/ 332 w 485"/>
                <a:gd name="T37" fmla="*/ 334 h 351"/>
                <a:gd name="T38" fmla="*/ 337 w 485"/>
                <a:gd name="T39" fmla="*/ 324 h 351"/>
                <a:gd name="T40" fmla="*/ 348 w 485"/>
                <a:gd name="T41" fmla="*/ 298 h 351"/>
                <a:gd name="T42" fmla="*/ 354 w 485"/>
                <a:gd name="T43" fmla="*/ 274 h 351"/>
                <a:gd name="T44" fmla="*/ 348 w 485"/>
                <a:gd name="T45" fmla="*/ 263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5" h="351">
                  <a:moveTo>
                    <a:pt x="348" y="263"/>
                  </a:moveTo>
                  <a:lnTo>
                    <a:pt x="442" y="231"/>
                  </a:lnTo>
                  <a:lnTo>
                    <a:pt x="485" y="143"/>
                  </a:lnTo>
                  <a:lnTo>
                    <a:pt x="445" y="103"/>
                  </a:lnTo>
                  <a:lnTo>
                    <a:pt x="444" y="24"/>
                  </a:lnTo>
                  <a:lnTo>
                    <a:pt x="397" y="0"/>
                  </a:lnTo>
                  <a:lnTo>
                    <a:pt x="385" y="103"/>
                  </a:lnTo>
                  <a:lnTo>
                    <a:pt x="303" y="231"/>
                  </a:lnTo>
                  <a:lnTo>
                    <a:pt x="179" y="241"/>
                  </a:lnTo>
                  <a:lnTo>
                    <a:pt x="115" y="208"/>
                  </a:lnTo>
                  <a:lnTo>
                    <a:pt x="54" y="110"/>
                  </a:lnTo>
                  <a:lnTo>
                    <a:pt x="67" y="186"/>
                  </a:lnTo>
                  <a:lnTo>
                    <a:pt x="148" y="263"/>
                  </a:lnTo>
                  <a:lnTo>
                    <a:pt x="79" y="241"/>
                  </a:lnTo>
                  <a:lnTo>
                    <a:pt x="0" y="201"/>
                  </a:lnTo>
                  <a:lnTo>
                    <a:pt x="85" y="293"/>
                  </a:lnTo>
                  <a:lnTo>
                    <a:pt x="165" y="351"/>
                  </a:lnTo>
                  <a:lnTo>
                    <a:pt x="260" y="318"/>
                  </a:lnTo>
                  <a:lnTo>
                    <a:pt x="332" y="334"/>
                  </a:lnTo>
                  <a:lnTo>
                    <a:pt x="337" y="324"/>
                  </a:lnTo>
                  <a:lnTo>
                    <a:pt x="348" y="298"/>
                  </a:lnTo>
                  <a:lnTo>
                    <a:pt x="354" y="274"/>
                  </a:lnTo>
                  <a:lnTo>
                    <a:pt x="348" y="263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3" name="Freeform 35"/>
            <p:cNvSpPr>
              <a:spLocks/>
            </p:cNvSpPr>
            <p:nvPr/>
          </p:nvSpPr>
          <p:spPr bwMode="auto">
            <a:xfrm>
              <a:off x="242570" y="405765"/>
              <a:ext cx="73660" cy="46990"/>
            </a:xfrm>
            <a:custGeom>
              <a:avLst/>
              <a:gdLst>
                <a:gd name="T0" fmla="*/ 234 w 234"/>
                <a:gd name="T1" fmla="*/ 93 h 146"/>
                <a:gd name="T2" fmla="*/ 158 w 234"/>
                <a:gd name="T3" fmla="*/ 146 h 146"/>
                <a:gd name="T4" fmla="*/ 62 w 234"/>
                <a:gd name="T5" fmla="*/ 119 h 146"/>
                <a:gd name="T6" fmla="*/ 10 w 234"/>
                <a:gd name="T7" fmla="*/ 82 h 146"/>
                <a:gd name="T8" fmla="*/ 0 w 234"/>
                <a:gd name="T9" fmla="*/ 0 h 146"/>
                <a:gd name="T10" fmla="*/ 41 w 234"/>
                <a:gd name="T11" fmla="*/ 60 h 146"/>
                <a:gd name="T12" fmla="*/ 162 w 234"/>
                <a:gd name="T13" fmla="*/ 119 h 146"/>
                <a:gd name="T14" fmla="*/ 234 w 234"/>
                <a:gd name="T15" fmla="*/ 9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4" h="146">
                  <a:moveTo>
                    <a:pt x="234" y="93"/>
                  </a:moveTo>
                  <a:lnTo>
                    <a:pt x="158" y="146"/>
                  </a:lnTo>
                  <a:lnTo>
                    <a:pt x="62" y="119"/>
                  </a:lnTo>
                  <a:lnTo>
                    <a:pt x="10" y="82"/>
                  </a:lnTo>
                  <a:lnTo>
                    <a:pt x="0" y="0"/>
                  </a:lnTo>
                  <a:lnTo>
                    <a:pt x="41" y="60"/>
                  </a:lnTo>
                  <a:lnTo>
                    <a:pt x="162" y="119"/>
                  </a:lnTo>
                  <a:lnTo>
                    <a:pt x="234" y="93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4" name="Freeform 36"/>
            <p:cNvSpPr>
              <a:spLocks/>
            </p:cNvSpPr>
            <p:nvPr/>
          </p:nvSpPr>
          <p:spPr bwMode="auto">
            <a:xfrm>
              <a:off x="256540" y="377825"/>
              <a:ext cx="67310" cy="55245"/>
            </a:xfrm>
            <a:custGeom>
              <a:avLst/>
              <a:gdLst>
                <a:gd name="T0" fmla="*/ 211 w 211"/>
                <a:gd name="T1" fmla="*/ 74 h 174"/>
                <a:gd name="T2" fmla="*/ 172 w 211"/>
                <a:gd name="T3" fmla="*/ 134 h 174"/>
                <a:gd name="T4" fmla="*/ 112 w 211"/>
                <a:gd name="T5" fmla="*/ 174 h 174"/>
                <a:gd name="T6" fmla="*/ 63 w 211"/>
                <a:gd name="T7" fmla="*/ 152 h 174"/>
                <a:gd name="T8" fmla="*/ 0 w 211"/>
                <a:gd name="T9" fmla="*/ 100 h 174"/>
                <a:gd name="T10" fmla="*/ 7 w 211"/>
                <a:gd name="T11" fmla="*/ 24 h 174"/>
                <a:gd name="T12" fmla="*/ 48 w 211"/>
                <a:gd name="T13" fmla="*/ 103 h 174"/>
                <a:gd name="T14" fmla="*/ 142 w 211"/>
                <a:gd name="T15" fmla="*/ 110 h 174"/>
                <a:gd name="T16" fmla="*/ 167 w 211"/>
                <a:gd name="T17" fmla="*/ 62 h 174"/>
                <a:gd name="T18" fmla="*/ 137 w 211"/>
                <a:gd name="T19" fmla="*/ 0 h 174"/>
                <a:gd name="T20" fmla="*/ 194 w 211"/>
                <a:gd name="T21" fmla="*/ 27 h 174"/>
                <a:gd name="T22" fmla="*/ 211 w 211"/>
                <a:gd name="T23" fmla="*/ 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74">
                  <a:moveTo>
                    <a:pt x="211" y="74"/>
                  </a:moveTo>
                  <a:lnTo>
                    <a:pt x="172" y="134"/>
                  </a:lnTo>
                  <a:lnTo>
                    <a:pt x="112" y="174"/>
                  </a:lnTo>
                  <a:lnTo>
                    <a:pt x="63" y="152"/>
                  </a:lnTo>
                  <a:lnTo>
                    <a:pt x="0" y="100"/>
                  </a:lnTo>
                  <a:lnTo>
                    <a:pt x="7" y="24"/>
                  </a:lnTo>
                  <a:lnTo>
                    <a:pt x="48" y="103"/>
                  </a:lnTo>
                  <a:lnTo>
                    <a:pt x="142" y="110"/>
                  </a:lnTo>
                  <a:lnTo>
                    <a:pt x="167" y="62"/>
                  </a:lnTo>
                  <a:lnTo>
                    <a:pt x="137" y="0"/>
                  </a:lnTo>
                  <a:lnTo>
                    <a:pt x="194" y="27"/>
                  </a:lnTo>
                  <a:lnTo>
                    <a:pt x="211" y="74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5" name="Freeform 37"/>
            <p:cNvSpPr>
              <a:spLocks/>
            </p:cNvSpPr>
            <p:nvPr/>
          </p:nvSpPr>
          <p:spPr bwMode="auto">
            <a:xfrm>
              <a:off x="248285" y="345440"/>
              <a:ext cx="88265" cy="50165"/>
            </a:xfrm>
            <a:custGeom>
              <a:avLst/>
              <a:gdLst>
                <a:gd name="T0" fmla="*/ 256 w 278"/>
                <a:gd name="T1" fmla="*/ 159 h 159"/>
                <a:gd name="T2" fmla="*/ 218 w 278"/>
                <a:gd name="T3" fmla="*/ 71 h 159"/>
                <a:gd name="T4" fmla="*/ 127 w 278"/>
                <a:gd name="T5" fmla="*/ 56 h 159"/>
                <a:gd name="T6" fmla="*/ 64 w 278"/>
                <a:gd name="T7" fmla="*/ 64 h 159"/>
                <a:gd name="T8" fmla="*/ 0 w 278"/>
                <a:gd name="T9" fmla="*/ 92 h 159"/>
                <a:gd name="T10" fmla="*/ 27 w 278"/>
                <a:gd name="T11" fmla="*/ 37 h 159"/>
                <a:gd name="T12" fmla="*/ 74 w 278"/>
                <a:gd name="T13" fmla="*/ 0 h 159"/>
                <a:gd name="T14" fmla="*/ 179 w 278"/>
                <a:gd name="T15" fmla="*/ 13 h 159"/>
                <a:gd name="T16" fmla="*/ 222 w 278"/>
                <a:gd name="T17" fmla="*/ 23 h 159"/>
                <a:gd name="T18" fmla="*/ 278 w 278"/>
                <a:gd name="T19" fmla="*/ 71 h 159"/>
                <a:gd name="T20" fmla="*/ 256 w 278"/>
                <a:gd name="T21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8" h="159">
                  <a:moveTo>
                    <a:pt x="256" y="159"/>
                  </a:moveTo>
                  <a:lnTo>
                    <a:pt x="218" y="71"/>
                  </a:lnTo>
                  <a:lnTo>
                    <a:pt x="127" y="56"/>
                  </a:lnTo>
                  <a:lnTo>
                    <a:pt x="64" y="64"/>
                  </a:lnTo>
                  <a:lnTo>
                    <a:pt x="0" y="92"/>
                  </a:lnTo>
                  <a:lnTo>
                    <a:pt x="27" y="37"/>
                  </a:lnTo>
                  <a:lnTo>
                    <a:pt x="74" y="0"/>
                  </a:lnTo>
                  <a:lnTo>
                    <a:pt x="179" y="13"/>
                  </a:lnTo>
                  <a:lnTo>
                    <a:pt x="222" y="23"/>
                  </a:lnTo>
                  <a:lnTo>
                    <a:pt x="278" y="71"/>
                  </a:lnTo>
                  <a:lnTo>
                    <a:pt x="256" y="15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6" name="Freeform 38"/>
            <p:cNvSpPr>
              <a:spLocks/>
            </p:cNvSpPr>
            <p:nvPr/>
          </p:nvSpPr>
          <p:spPr bwMode="auto">
            <a:xfrm>
              <a:off x="196850" y="322580"/>
              <a:ext cx="45720" cy="114935"/>
            </a:xfrm>
            <a:custGeom>
              <a:avLst/>
              <a:gdLst>
                <a:gd name="T0" fmla="*/ 109 w 145"/>
                <a:gd name="T1" fmla="*/ 274 h 362"/>
                <a:gd name="T2" fmla="*/ 116 w 145"/>
                <a:gd name="T3" fmla="*/ 198 h 362"/>
                <a:gd name="T4" fmla="*/ 145 w 145"/>
                <a:gd name="T5" fmla="*/ 76 h 362"/>
                <a:gd name="T6" fmla="*/ 102 w 145"/>
                <a:gd name="T7" fmla="*/ 124 h 362"/>
                <a:gd name="T8" fmla="*/ 55 w 145"/>
                <a:gd name="T9" fmla="*/ 219 h 362"/>
                <a:gd name="T10" fmla="*/ 50 w 145"/>
                <a:gd name="T11" fmla="*/ 148 h 362"/>
                <a:gd name="T12" fmla="*/ 93 w 145"/>
                <a:gd name="T13" fmla="*/ 60 h 362"/>
                <a:gd name="T14" fmla="*/ 112 w 145"/>
                <a:gd name="T15" fmla="*/ 21 h 362"/>
                <a:gd name="T16" fmla="*/ 73 w 145"/>
                <a:gd name="T17" fmla="*/ 0 h 362"/>
                <a:gd name="T18" fmla="*/ 6 w 145"/>
                <a:gd name="T19" fmla="*/ 136 h 362"/>
                <a:gd name="T20" fmla="*/ 0 w 145"/>
                <a:gd name="T21" fmla="*/ 231 h 362"/>
                <a:gd name="T22" fmla="*/ 33 w 145"/>
                <a:gd name="T23" fmla="*/ 307 h 362"/>
                <a:gd name="T24" fmla="*/ 145 w 145"/>
                <a:gd name="T25" fmla="*/ 362 h 362"/>
                <a:gd name="T26" fmla="*/ 109 w 145"/>
                <a:gd name="T27" fmla="*/ 274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362">
                  <a:moveTo>
                    <a:pt x="109" y="274"/>
                  </a:moveTo>
                  <a:lnTo>
                    <a:pt x="116" y="198"/>
                  </a:lnTo>
                  <a:lnTo>
                    <a:pt x="145" y="76"/>
                  </a:lnTo>
                  <a:lnTo>
                    <a:pt x="102" y="124"/>
                  </a:lnTo>
                  <a:lnTo>
                    <a:pt x="55" y="219"/>
                  </a:lnTo>
                  <a:lnTo>
                    <a:pt x="50" y="148"/>
                  </a:lnTo>
                  <a:lnTo>
                    <a:pt x="93" y="60"/>
                  </a:lnTo>
                  <a:lnTo>
                    <a:pt x="112" y="21"/>
                  </a:lnTo>
                  <a:lnTo>
                    <a:pt x="73" y="0"/>
                  </a:lnTo>
                  <a:lnTo>
                    <a:pt x="6" y="136"/>
                  </a:lnTo>
                  <a:lnTo>
                    <a:pt x="0" y="231"/>
                  </a:lnTo>
                  <a:lnTo>
                    <a:pt x="33" y="307"/>
                  </a:lnTo>
                  <a:lnTo>
                    <a:pt x="145" y="362"/>
                  </a:lnTo>
                  <a:lnTo>
                    <a:pt x="109" y="274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7" name="Freeform 39"/>
            <p:cNvSpPr>
              <a:spLocks/>
            </p:cNvSpPr>
            <p:nvPr/>
          </p:nvSpPr>
          <p:spPr bwMode="auto">
            <a:xfrm>
              <a:off x="459740" y="347345"/>
              <a:ext cx="75565" cy="39370"/>
            </a:xfrm>
            <a:custGeom>
              <a:avLst/>
              <a:gdLst>
                <a:gd name="T0" fmla="*/ 0 w 237"/>
                <a:gd name="T1" fmla="*/ 124 h 124"/>
                <a:gd name="T2" fmla="*/ 82 w 237"/>
                <a:gd name="T3" fmla="*/ 97 h 124"/>
                <a:gd name="T4" fmla="*/ 194 w 237"/>
                <a:gd name="T5" fmla="*/ 111 h 124"/>
                <a:gd name="T6" fmla="*/ 237 w 237"/>
                <a:gd name="T7" fmla="*/ 23 h 124"/>
                <a:gd name="T8" fmla="*/ 89 w 237"/>
                <a:gd name="T9" fmla="*/ 0 h 124"/>
                <a:gd name="T10" fmla="*/ 14 w 237"/>
                <a:gd name="T11" fmla="*/ 73 h 124"/>
                <a:gd name="T12" fmla="*/ 0 w 237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7" h="124">
                  <a:moveTo>
                    <a:pt x="0" y="124"/>
                  </a:moveTo>
                  <a:lnTo>
                    <a:pt x="82" y="97"/>
                  </a:lnTo>
                  <a:lnTo>
                    <a:pt x="194" y="111"/>
                  </a:lnTo>
                  <a:lnTo>
                    <a:pt x="237" y="23"/>
                  </a:lnTo>
                  <a:lnTo>
                    <a:pt x="89" y="0"/>
                  </a:lnTo>
                  <a:lnTo>
                    <a:pt x="14" y="73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8" name="Freeform 40"/>
            <p:cNvSpPr>
              <a:spLocks/>
            </p:cNvSpPr>
            <p:nvPr/>
          </p:nvSpPr>
          <p:spPr bwMode="auto">
            <a:xfrm>
              <a:off x="393065" y="322580"/>
              <a:ext cx="52705" cy="59055"/>
            </a:xfrm>
            <a:custGeom>
              <a:avLst/>
              <a:gdLst>
                <a:gd name="T0" fmla="*/ 166 w 166"/>
                <a:gd name="T1" fmla="*/ 170 h 186"/>
                <a:gd name="T2" fmla="*/ 128 w 166"/>
                <a:gd name="T3" fmla="*/ 103 h 186"/>
                <a:gd name="T4" fmla="*/ 58 w 166"/>
                <a:gd name="T5" fmla="*/ 67 h 186"/>
                <a:gd name="T6" fmla="*/ 0 w 166"/>
                <a:gd name="T7" fmla="*/ 0 h 186"/>
                <a:gd name="T8" fmla="*/ 25 w 166"/>
                <a:gd name="T9" fmla="*/ 151 h 186"/>
                <a:gd name="T10" fmla="*/ 97 w 166"/>
                <a:gd name="T11" fmla="*/ 186 h 186"/>
                <a:gd name="T12" fmla="*/ 166 w 166"/>
                <a:gd name="T13" fmla="*/ 17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186">
                  <a:moveTo>
                    <a:pt x="166" y="170"/>
                  </a:moveTo>
                  <a:lnTo>
                    <a:pt x="128" y="103"/>
                  </a:lnTo>
                  <a:lnTo>
                    <a:pt x="58" y="67"/>
                  </a:lnTo>
                  <a:lnTo>
                    <a:pt x="0" y="0"/>
                  </a:lnTo>
                  <a:lnTo>
                    <a:pt x="25" y="151"/>
                  </a:lnTo>
                  <a:lnTo>
                    <a:pt x="97" y="186"/>
                  </a:lnTo>
                  <a:lnTo>
                    <a:pt x="166" y="170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9" name="Freeform 41"/>
            <p:cNvSpPr>
              <a:spLocks/>
            </p:cNvSpPr>
            <p:nvPr/>
          </p:nvSpPr>
          <p:spPr bwMode="auto">
            <a:xfrm>
              <a:off x="243205" y="271780"/>
              <a:ext cx="128270" cy="55245"/>
            </a:xfrm>
            <a:custGeom>
              <a:avLst/>
              <a:gdLst>
                <a:gd name="T0" fmla="*/ 403 w 403"/>
                <a:gd name="T1" fmla="*/ 137 h 174"/>
                <a:gd name="T2" fmla="*/ 233 w 403"/>
                <a:gd name="T3" fmla="*/ 36 h 174"/>
                <a:gd name="T4" fmla="*/ 142 w 403"/>
                <a:gd name="T5" fmla="*/ 0 h 174"/>
                <a:gd name="T6" fmla="*/ 0 w 403"/>
                <a:gd name="T7" fmla="*/ 48 h 174"/>
                <a:gd name="T8" fmla="*/ 113 w 403"/>
                <a:gd name="T9" fmla="*/ 143 h 174"/>
                <a:gd name="T10" fmla="*/ 237 w 403"/>
                <a:gd name="T11" fmla="*/ 174 h 174"/>
                <a:gd name="T12" fmla="*/ 403 w 403"/>
                <a:gd name="T13" fmla="*/ 13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3" h="174">
                  <a:moveTo>
                    <a:pt x="403" y="137"/>
                  </a:moveTo>
                  <a:lnTo>
                    <a:pt x="233" y="36"/>
                  </a:lnTo>
                  <a:lnTo>
                    <a:pt x="142" y="0"/>
                  </a:lnTo>
                  <a:lnTo>
                    <a:pt x="0" y="48"/>
                  </a:lnTo>
                  <a:lnTo>
                    <a:pt x="113" y="143"/>
                  </a:lnTo>
                  <a:lnTo>
                    <a:pt x="237" y="174"/>
                  </a:lnTo>
                  <a:lnTo>
                    <a:pt x="403" y="137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0" name="Freeform 42"/>
            <p:cNvSpPr>
              <a:spLocks/>
            </p:cNvSpPr>
            <p:nvPr/>
          </p:nvSpPr>
          <p:spPr bwMode="auto">
            <a:xfrm>
              <a:off x="182880" y="487045"/>
              <a:ext cx="81915" cy="68580"/>
            </a:xfrm>
            <a:custGeom>
              <a:avLst/>
              <a:gdLst>
                <a:gd name="T0" fmla="*/ 258 w 258"/>
                <a:gd name="T1" fmla="*/ 150 h 215"/>
                <a:gd name="T2" fmla="*/ 170 w 258"/>
                <a:gd name="T3" fmla="*/ 107 h 215"/>
                <a:gd name="T4" fmla="*/ 63 w 258"/>
                <a:gd name="T5" fmla="*/ 0 h 215"/>
                <a:gd name="T6" fmla="*/ 7 w 258"/>
                <a:gd name="T7" fmla="*/ 117 h 215"/>
                <a:gd name="T8" fmla="*/ 0 w 258"/>
                <a:gd name="T9" fmla="*/ 191 h 215"/>
                <a:gd name="T10" fmla="*/ 70 w 258"/>
                <a:gd name="T11" fmla="*/ 207 h 215"/>
                <a:gd name="T12" fmla="*/ 148 w 258"/>
                <a:gd name="T13" fmla="*/ 215 h 215"/>
                <a:gd name="T14" fmla="*/ 151 w 258"/>
                <a:gd name="T15" fmla="*/ 212 h 215"/>
                <a:gd name="T16" fmla="*/ 163 w 258"/>
                <a:gd name="T17" fmla="*/ 205 h 215"/>
                <a:gd name="T18" fmla="*/ 178 w 258"/>
                <a:gd name="T19" fmla="*/ 196 h 215"/>
                <a:gd name="T20" fmla="*/ 197 w 258"/>
                <a:gd name="T21" fmla="*/ 184 h 215"/>
                <a:gd name="T22" fmla="*/ 218 w 258"/>
                <a:gd name="T23" fmla="*/ 172 h 215"/>
                <a:gd name="T24" fmla="*/ 235 w 258"/>
                <a:gd name="T25" fmla="*/ 162 h 215"/>
                <a:gd name="T26" fmla="*/ 249 w 258"/>
                <a:gd name="T27" fmla="*/ 153 h 215"/>
                <a:gd name="T28" fmla="*/ 258 w 258"/>
                <a:gd name="T29" fmla="*/ 15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8" h="215">
                  <a:moveTo>
                    <a:pt x="258" y="150"/>
                  </a:moveTo>
                  <a:lnTo>
                    <a:pt x="170" y="107"/>
                  </a:lnTo>
                  <a:lnTo>
                    <a:pt x="63" y="0"/>
                  </a:lnTo>
                  <a:lnTo>
                    <a:pt x="7" y="117"/>
                  </a:lnTo>
                  <a:lnTo>
                    <a:pt x="0" y="191"/>
                  </a:lnTo>
                  <a:lnTo>
                    <a:pt x="70" y="207"/>
                  </a:lnTo>
                  <a:lnTo>
                    <a:pt x="148" y="215"/>
                  </a:lnTo>
                  <a:lnTo>
                    <a:pt x="151" y="212"/>
                  </a:lnTo>
                  <a:lnTo>
                    <a:pt x="163" y="205"/>
                  </a:lnTo>
                  <a:lnTo>
                    <a:pt x="178" y="196"/>
                  </a:lnTo>
                  <a:lnTo>
                    <a:pt x="197" y="184"/>
                  </a:lnTo>
                  <a:lnTo>
                    <a:pt x="218" y="172"/>
                  </a:lnTo>
                  <a:lnTo>
                    <a:pt x="235" y="162"/>
                  </a:lnTo>
                  <a:lnTo>
                    <a:pt x="249" y="153"/>
                  </a:lnTo>
                  <a:lnTo>
                    <a:pt x="258" y="15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1" name="Freeform 43"/>
            <p:cNvSpPr>
              <a:spLocks/>
            </p:cNvSpPr>
            <p:nvPr/>
          </p:nvSpPr>
          <p:spPr bwMode="auto">
            <a:xfrm>
              <a:off x="334645" y="516255"/>
              <a:ext cx="137795" cy="52705"/>
            </a:xfrm>
            <a:custGeom>
              <a:avLst/>
              <a:gdLst>
                <a:gd name="T0" fmla="*/ 433 w 434"/>
                <a:gd name="T1" fmla="*/ 2 h 165"/>
                <a:gd name="T2" fmla="*/ 295 w 434"/>
                <a:gd name="T3" fmla="*/ 160 h 165"/>
                <a:gd name="T4" fmla="*/ 206 w 434"/>
                <a:gd name="T5" fmla="*/ 165 h 165"/>
                <a:gd name="T6" fmla="*/ 137 w 434"/>
                <a:gd name="T7" fmla="*/ 162 h 165"/>
                <a:gd name="T8" fmla="*/ 0 w 434"/>
                <a:gd name="T9" fmla="*/ 95 h 165"/>
                <a:gd name="T10" fmla="*/ 94 w 434"/>
                <a:gd name="T11" fmla="*/ 43 h 165"/>
                <a:gd name="T12" fmla="*/ 294 w 434"/>
                <a:gd name="T13" fmla="*/ 22 h 165"/>
                <a:gd name="T14" fmla="*/ 300 w 434"/>
                <a:gd name="T15" fmla="*/ 21 h 165"/>
                <a:gd name="T16" fmla="*/ 319 w 434"/>
                <a:gd name="T17" fmla="*/ 17 h 165"/>
                <a:gd name="T18" fmla="*/ 343 w 434"/>
                <a:gd name="T19" fmla="*/ 14 h 165"/>
                <a:gd name="T20" fmla="*/ 373 w 434"/>
                <a:gd name="T21" fmla="*/ 8 h 165"/>
                <a:gd name="T22" fmla="*/ 400 w 434"/>
                <a:gd name="T23" fmla="*/ 5 h 165"/>
                <a:gd name="T24" fmla="*/ 421 w 434"/>
                <a:gd name="T25" fmla="*/ 2 h 165"/>
                <a:gd name="T26" fmla="*/ 434 w 434"/>
                <a:gd name="T27" fmla="*/ 0 h 165"/>
                <a:gd name="T28" fmla="*/ 433 w 434"/>
                <a:gd name="T29" fmla="*/ 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4" h="165">
                  <a:moveTo>
                    <a:pt x="433" y="2"/>
                  </a:moveTo>
                  <a:lnTo>
                    <a:pt x="295" y="160"/>
                  </a:lnTo>
                  <a:lnTo>
                    <a:pt x="206" y="165"/>
                  </a:lnTo>
                  <a:lnTo>
                    <a:pt x="137" y="162"/>
                  </a:lnTo>
                  <a:lnTo>
                    <a:pt x="0" y="95"/>
                  </a:lnTo>
                  <a:lnTo>
                    <a:pt x="94" y="43"/>
                  </a:lnTo>
                  <a:lnTo>
                    <a:pt x="294" y="22"/>
                  </a:lnTo>
                  <a:lnTo>
                    <a:pt x="300" y="21"/>
                  </a:lnTo>
                  <a:lnTo>
                    <a:pt x="319" y="17"/>
                  </a:lnTo>
                  <a:lnTo>
                    <a:pt x="343" y="14"/>
                  </a:lnTo>
                  <a:lnTo>
                    <a:pt x="373" y="8"/>
                  </a:lnTo>
                  <a:lnTo>
                    <a:pt x="400" y="5"/>
                  </a:lnTo>
                  <a:lnTo>
                    <a:pt x="421" y="2"/>
                  </a:lnTo>
                  <a:lnTo>
                    <a:pt x="434" y="0"/>
                  </a:lnTo>
                  <a:lnTo>
                    <a:pt x="433" y="2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2" name="Freeform 44"/>
            <p:cNvSpPr>
              <a:spLocks/>
            </p:cNvSpPr>
            <p:nvPr/>
          </p:nvSpPr>
          <p:spPr bwMode="auto">
            <a:xfrm>
              <a:off x="323850" y="63500"/>
              <a:ext cx="80010" cy="146050"/>
            </a:xfrm>
            <a:custGeom>
              <a:avLst/>
              <a:gdLst>
                <a:gd name="T0" fmla="*/ 253 w 253"/>
                <a:gd name="T1" fmla="*/ 400 h 460"/>
                <a:gd name="T2" fmla="*/ 241 w 253"/>
                <a:gd name="T3" fmla="*/ 284 h 460"/>
                <a:gd name="T4" fmla="*/ 234 w 253"/>
                <a:gd name="T5" fmla="*/ 174 h 460"/>
                <a:gd name="T6" fmla="*/ 145 w 253"/>
                <a:gd name="T7" fmla="*/ 110 h 460"/>
                <a:gd name="T8" fmla="*/ 57 w 253"/>
                <a:gd name="T9" fmla="*/ 67 h 460"/>
                <a:gd name="T10" fmla="*/ 0 w 253"/>
                <a:gd name="T11" fmla="*/ 0 h 460"/>
                <a:gd name="T12" fmla="*/ 31 w 253"/>
                <a:gd name="T13" fmla="*/ 183 h 460"/>
                <a:gd name="T14" fmla="*/ 163 w 253"/>
                <a:gd name="T15" fmla="*/ 338 h 460"/>
                <a:gd name="T16" fmla="*/ 194 w 253"/>
                <a:gd name="T17" fmla="*/ 460 h 460"/>
                <a:gd name="T18" fmla="*/ 253 w 253"/>
                <a:gd name="T19" fmla="*/ 40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460">
                  <a:moveTo>
                    <a:pt x="253" y="400"/>
                  </a:moveTo>
                  <a:lnTo>
                    <a:pt x="241" y="284"/>
                  </a:lnTo>
                  <a:lnTo>
                    <a:pt x="234" y="174"/>
                  </a:lnTo>
                  <a:lnTo>
                    <a:pt x="145" y="110"/>
                  </a:lnTo>
                  <a:lnTo>
                    <a:pt x="57" y="67"/>
                  </a:lnTo>
                  <a:lnTo>
                    <a:pt x="0" y="0"/>
                  </a:lnTo>
                  <a:lnTo>
                    <a:pt x="31" y="183"/>
                  </a:lnTo>
                  <a:lnTo>
                    <a:pt x="163" y="338"/>
                  </a:lnTo>
                  <a:lnTo>
                    <a:pt x="194" y="460"/>
                  </a:lnTo>
                  <a:lnTo>
                    <a:pt x="253" y="40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3" name="Freeform 45"/>
            <p:cNvSpPr>
              <a:spLocks/>
            </p:cNvSpPr>
            <p:nvPr/>
          </p:nvSpPr>
          <p:spPr bwMode="auto">
            <a:xfrm>
              <a:off x="357505" y="439420"/>
              <a:ext cx="100965" cy="45085"/>
            </a:xfrm>
            <a:custGeom>
              <a:avLst/>
              <a:gdLst>
                <a:gd name="T0" fmla="*/ 318 w 318"/>
                <a:gd name="T1" fmla="*/ 29 h 141"/>
                <a:gd name="T2" fmla="*/ 266 w 318"/>
                <a:gd name="T3" fmla="*/ 133 h 141"/>
                <a:gd name="T4" fmla="*/ 204 w 318"/>
                <a:gd name="T5" fmla="*/ 141 h 141"/>
                <a:gd name="T6" fmla="*/ 103 w 318"/>
                <a:gd name="T7" fmla="*/ 141 h 141"/>
                <a:gd name="T8" fmla="*/ 0 w 318"/>
                <a:gd name="T9" fmla="*/ 91 h 141"/>
                <a:gd name="T10" fmla="*/ 74 w 318"/>
                <a:gd name="T11" fmla="*/ 0 h 141"/>
                <a:gd name="T12" fmla="*/ 185 w 318"/>
                <a:gd name="T13" fmla="*/ 34 h 141"/>
                <a:gd name="T14" fmla="*/ 318 w 318"/>
                <a:gd name="T15" fmla="*/ 2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8" h="141">
                  <a:moveTo>
                    <a:pt x="318" y="29"/>
                  </a:moveTo>
                  <a:lnTo>
                    <a:pt x="266" y="133"/>
                  </a:lnTo>
                  <a:lnTo>
                    <a:pt x="204" y="141"/>
                  </a:lnTo>
                  <a:lnTo>
                    <a:pt x="103" y="141"/>
                  </a:lnTo>
                  <a:lnTo>
                    <a:pt x="0" y="91"/>
                  </a:lnTo>
                  <a:lnTo>
                    <a:pt x="74" y="0"/>
                  </a:lnTo>
                  <a:lnTo>
                    <a:pt x="185" y="34"/>
                  </a:lnTo>
                  <a:lnTo>
                    <a:pt x="318" y="29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4" name="Freeform 46"/>
            <p:cNvSpPr>
              <a:spLocks/>
            </p:cNvSpPr>
            <p:nvPr/>
          </p:nvSpPr>
          <p:spPr bwMode="auto">
            <a:xfrm>
              <a:off x="160020" y="243840"/>
              <a:ext cx="69215" cy="88265"/>
            </a:xfrm>
            <a:custGeom>
              <a:avLst/>
              <a:gdLst>
                <a:gd name="T0" fmla="*/ 214 w 218"/>
                <a:gd name="T1" fmla="*/ 153 h 277"/>
                <a:gd name="T2" fmla="*/ 218 w 218"/>
                <a:gd name="T3" fmla="*/ 65 h 277"/>
                <a:gd name="T4" fmla="*/ 146 w 218"/>
                <a:gd name="T5" fmla="*/ 31 h 277"/>
                <a:gd name="T6" fmla="*/ 77 w 218"/>
                <a:gd name="T7" fmla="*/ 27 h 277"/>
                <a:gd name="T8" fmla="*/ 22 w 218"/>
                <a:gd name="T9" fmla="*/ 0 h 277"/>
                <a:gd name="T10" fmla="*/ 3 w 218"/>
                <a:gd name="T11" fmla="*/ 100 h 277"/>
                <a:gd name="T12" fmla="*/ 0 w 218"/>
                <a:gd name="T13" fmla="*/ 186 h 277"/>
                <a:gd name="T14" fmla="*/ 104 w 218"/>
                <a:gd name="T15" fmla="*/ 277 h 277"/>
                <a:gd name="T16" fmla="*/ 153 w 218"/>
                <a:gd name="T17" fmla="*/ 241 h 277"/>
                <a:gd name="T18" fmla="*/ 156 w 218"/>
                <a:gd name="T19" fmla="*/ 237 h 277"/>
                <a:gd name="T20" fmla="*/ 165 w 218"/>
                <a:gd name="T21" fmla="*/ 227 h 277"/>
                <a:gd name="T22" fmla="*/ 175 w 218"/>
                <a:gd name="T23" fmla="*/ 212 h 277"/>
                <a:gd name="T24" fmla="*/ 189 w 218"/>
                <a:gd name="T25" fmla="*/ 196 h 277"/>
                <a:gd name="T26" fmla="*/ 201 w 218"/>
                <a:gd name="T27" fmla="*/ 179 h 277"/>
                <a:gd name="T28" fmla="*/ 209 w 218"/>
                <a:gd name="T29" fmla="*/ 165 h 277"/>
                <a:gd name="T30" fmla="*/ 214 w 218"/>
                <a:gd name="T31" fmla="*/ 156 h 277"/>
                <a:gd name="T32" fmla="*/ 214 w 218"/>
                <a:gd name="T33" fmla="*/ 153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8" h="277">
                  <a:moveTo>
                    <a:pt x="214" y="153"/>
                  </a:moveTo>
                  <a:lnTo>
                    <a:pt x="218" y="65"/>
                  </a:lnTo>
                  <a:lnTo>
                    <a:pt x="146" y="31"/>
                  </a:lnTo>
                  <a:lnTo>
                    <a:pt x="77" y="27"/>
                  </a:lnTo>
                  <a:lnTo>
                    <a:pt x="22" y="0"/>
                  </a:lnTo>
                  <a:lnTo>
                    <a:pt x="3" y="100"/>
                  </a:lnTo>
                  <a:lnTo>
                    <a:pt x="0" y="186"/>
                  </a:lnTo>
                  <a:lnTo>
                    <a:pt x="104" y="277"/>
                  </a:lnTo>
                  <a:lnTo>
                    <a:pt x="153" y="241"/>
                  </a:lnTo>
                  <a:lnTo>
                    <a:pt x="156" y="237"/>
                  </a:lnTo>
                  <a:lnTo>
                    <a:pt x="165" y="227"/>
                  </a:lnTo>
                  <a:lnTo>
                    <a:pt x="175" y="212"/>
                  </a:lnTo>
                  <a:lnTo>
                    <a:pt x="189" y="196"/>
                  </a:lnTo>
                  <a:lnTo>
                    <a:pt x="201" y="179"/>
                  </a:lnTo>
                  <a:lnTo>
                    <a:pt x="209" y="165"/>
                  </a:lnTo>
                  <a:lnTo>
                    <a:pt x="214" y="156"/>
                  </a:lnTo>
                  <a:lnTo>
                    <a:pt x="214" y="153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5" name="Freeform 47"/>
            <p:cNvSpPr>
              <a:spLocks/>
            </p:cNvSpPr>
            <p:nvPr/>
          </p:nvSpPr>
          <p:spPr bwMode="auto">
            <a:xfrm>
              <a:off x="167005" y="635000"/>
              <a:ext cx="137160" cy="53975"/>
            </a:xfrm>
            <a:custGeom>
              <a:avLst/>
              <a:gdLst>
                <a:gd name="T0" fmla="*/ 431 w 431"/>
                <a:gd name="T1" fmla="*/ 0 h 169"/>
                <a:gd name="T2" fmla="*/ 342 w 431"/>
                <a:gd name="T3" fmla="*/ 164 h 169"/>
                <a:gd name="T4" fmla="*/ 211 w 431"/>
                <a:gd name="T5" fmla="*/ 169 h 169"/>
                <a:gd name="T6" fmla="*/ 134 w 431"/>
                <a:gd name="T7" fmla="*/ 141 h 169"/>
                <a:gd name="T8" fmla="*/ 0 w 431"/>
                <a:gd name="T9" fmla="*/ 153 h 169"/>
                <a:gd name="T10" fmla="*/ 27 w 431"/>
                <a:gd name="T11" fmla="*/ 98 h 169"/>
                <a:gd name="T12" fmla="*/ 149 w 431"/>
                <a:gd name="T13" fmla="*/ 69 h 169"/>
                <a:gd name="T14" fmla="*/ 254 w 431"/>
                <a:gd name="T15" fmla="*/ 81 h 169"/>
                <a:gd name="T16" fmla="*/ 316 w 431"/>
                <a:gd name="T17" fmla="*/ 33 h 169"/>
                <a:gd name="T18" fmla="*/ 431 w 431"/>
                <a:gd name="T1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1" h="169">
                  <a:moveTo>
                    <a:pt x="431" y="0"/>
                  </a:moveTo>
                  <a:lnTo>
                    <a:pt x="342" y="164"/>
                  </a:lnTo>
                  <a:lnTo>
                    <a:pt x="211" y="169"/>
                  </a:lnTo>
                  <a:lnTo>
                    <a:pt x="134" y="141"/>
                  </a:lnTo>
                  <a:lnTo>
                    <a:pt x="0" y="153"/>
                  </a:lnTo>
                  <a:lnTo>
                    <a:pt x="27" y="98"/>
                  </a:lnTo>
                  <a:lnTo>
                    <a:pt x="149" y="69"/>
                  </a:lnTo>
                  <a:lnTo>
                    <a:pt x="254" y="81"/>
                  </a:lnTo>
                  <a:lnTo>
                    <a:pt x="316" y="33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6" name="Freeform 48"/>
            <p:cNvSpPr>
              <a:spLocks/>
            </p:cNvSpPr>
            <p:nvPr/>
          </p:nvSpPr>
          <p:spPr bwMode="auto">
            <a:xfrm>
              <a:off x="0" y="425450"/>
              <a:ext cx="143510" cy="68580"/>
            </a:xfrm>
            <a:custGeom>
              <a:avLst/>
              <a:gdLst>
                <a:gd name="T0" fmla="*/ 452 w 452"/>
                <a:gd name="T1" fmla="*/ 131 h 215"/>
                <a:gd name="T2" fmla="*/ 302 w 452"/>
                <a:gd name="T3" fmla="*/ 215 h 215"/>
                <a:gd name="T4" fmla="*/ 194 w 452"/>
                <a:gd name="T5" fmla="*/ 193 h 215"/>
                <a:gd name="T6" fmla="*/ 101 w 452"/>
                <a:gd name="T7" fmla="*/ 138 h 215"/>
                <a:gd name="T8" fmla="*/ 89 w 452"/>
                <a:gd name="T9" fmla="*/ 83 h 215"/>
                <a:gd name="T10" fmla="*/ 0 w 452"/>
                <a:gd name="T11" fmla="*/ 0 h 215"/>
                <a:gd name="T12" fmla="*/ 156 w 452"/>
                <a:gd name="T13" fmla="*/ 65 h 215"/>
                <a:gd name="T14" fmla="*/ 249 w 452"/>
                <a:gd name="T15" fmla="*/ 120 h 215"/>
                <a:gd name="T16" fmla="*/ 356 w 452"/>
                <a:gd name="T17" fmla="*/ 124 h 215"/>
                <a:gd name="T18" fmla="*/ 452 w 452"/>
                <a:gd name="T19" fmla="*/ 131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2" h="215">
                  <a:moveTo>
                    <a:pt x="452" y="131"/>
                  </a:moveTo>
                  <a:lnTo>
                    <a:pt x="302" y="215"/>
                  </a:lnTo>
                  <a:lnTo>
                    <a:pt x="194" y="193"/>
                  </a:lnTo>
                  <a:lnTo>
                    <a:pt x="101" y="138"/>
                  </a:lnTo>
                  <a:lnTo>
                    <a:pt x="89" y="83"/>
                  </a:lnTo>
                  <a:lnTo>
                    <a:pt x="0" y="0"/>
                  </a:lnTo>
                  <a:lnTo>
                    <a:pt x="156" y="65"/>
                  </a:lnTo>
                  <a:lnTo>
                    <a:pt x="249" y="120"/>
                  </a:lnTo>
                  <a:lnTo>
                    <a:pt x="356" y="124"/>
                  </a:lnTo>
                  <a:lnTo>
                    <a:pt x="452" y="131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7" name="Freeform 49"/>
            <p:cNvSpPr>
              <a:spLocks/>
            </p:cNvSpPr>
            <p:nvPr/>
          </p:nvSpPr>
          <p:spPr bwMode="auto">
            <a:xfrm>
              <a:off x="321310" y="587375"/>
              <a:ext cx="131445" cy="45085"/>
            </a:xfrm>
            <a:custGeom>
              <a:avLst/>
              <a:gdLst>
                <a:gd name="T0" fmla="*/ 415 w 415"/>
                <a:gd name="T1" fmla="*/ 24 h 141"/>
                <a:gd name="T2" fmla="*/ 272 w 415"/>
                <a:gd name="T3" fmla="*/ 72 h 141"/>
                <a:gd name="T4" fmla="*/ 169 w 415"/>
                <a:gd name="T5" fmla="*/ 141 h 141"/>
                <a:gd name="T6" fmla="*/ 97 w 415"/>
                <a:gd name="T7" fmla="*/ 126 h 141"/>
                <a:gd name="T8" fmla="*/ 0 w 415"/>
                <a:gd name="T9" fmla="*/ 77 h 141"/>
                <a:gd name="T10" fmla="*/ 43 w 415"/>
                <a:gd name="T11" fmla="*/ 50 h 141"/>
                <a:gd name="T12" fmla="*/ 231 w 415"/>
                <a:gd name="T13" fmla="*/ 33 h 141"/>
                <a:gd name="T14" fmla="*/ 306 w 415"/>
                <a:gd name="T15" fmla="*/ 0 h 141"/>
                <a:gd name="T16" fmla="*/ 415 w 415"/>
                <a:gd name="T17" fmla="*/ 24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5" h="141">
                  <a:moveTo>
                    <a:pt x="415" y="24"/>
                  </a:moveTo>
                  <a:lnTo>
                    <a:pt x="272" y="72"/>
                  </a:lnTo>
                  <a:lnTo>
                    <a:pt x="169" y="141"/>
                  </a:lnTo>
                  <a:lnTo>
                    <a:pt x="97" y="126"/>
                  </a:lnTo>
                  <a:lnTo>
                    <a:pt x="0" y="77"/>
                  </a:lnTo>
                  <a:lnTo>
                    <a:pt x="43" y="50"/>
                  </a:lnTo>
                  <a:lnTo>
                    <a:pt x="231" y="33"/>
                  </a:lnTo>
                  <a:lnTo>
                    <a:pt x="306" y="0"/>
                  </a:lnTo>
                  <a:lnTo>
                    <a:pt x="415" y="24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8" name="Freeform 50"/>
            <p:cNvSpPr>
              <a:spLocks/>
            </p:cNvSpPr>
            <p:nvPr/>
          </p:nvSpPr>
          <p:spPr bwMode="auto">
            <a:xfrm>
              <a:off x="289560" y="0"/>
              <a:ext cx="165735" cy="155575"/>
            </a:xfrm>
            <a:custGeom>
              <a:avLst/>
              <a:gdLst>
                <a:gd name="T0" fmla="*/ 87 w 520"/>
                <a:gd name="T1" fmla="*/ 359 h 489"/>
                <a:gd name="T2" fmla="*/ 135 w 520"/>
                <a:gd name="T3" fmla="*/ 422 h 489"/>
                <a:gd name="T4" fmla="*/ 192 w 520"/>
                <a:gd name="T5" fmla="*/ 469 h 489"/>
                <a:gd name="T6" fmla="*/ 271 w 520"/>
                <a:gd name="T7" fmla="*/ 489 h 489"/>
                <a:gd name="T8" fmla="*/ 376 w 520"/>
                <a:gd name="T9" fmla="*/ 479 h 489"/>
                <a:gd name="T10" fmla="*/ 402 w 520"/>
                <a:gd name="T11" fmla="*/ 405 h 489"/>
                <a:gd name="T12" fmla="*/ 453 w 520"/>
                <a:gd name="T13" fmla="*/ 360 h 489"/>
                <a:gd name="T14" fmla="*/ 520 w 520"/>
                <a:gd name="T15" fmla="*/ 303 h 489"/>
                <a:gd name="T16" fmla="*/ 471 w 520"/>
                <a:gd name="T17" fmla="*/ 241 h 489"/>
                <a:gd name="T18" fmla="*/ 483 w 520"/>
                <a:gd name="T19" fmla="*/ 197 h 489"/>
                <a:gd name="T20" fmla="*/ 484 w 520"/>
                <a:gd name="T21" fmla="*/ 71 h 489"/>
                <a:gd name="T22" fmla="*/ 366 w 520"/>
                <a:gd name="T23" fmla="*/ 71 h 489"/>
                <a:gd name="T24" fmla="*/ 285 w 520"/>
                <a:gd name="T25" fmla="*/ 31 h 489"/>
                <a:gd name="T26" fmla="*/ 242 w 520"/>
                <a:gd name="T27" fmla="*/ 0 h 489"/>
                <a:gd name="T28" fmla="*/ 202 w 520"/>
                <a:gd name="T29" fmla="*/ 60 h 489"/>
                <a:gd name="T30" fmla="*/ 134 w 520"/>
                <a:gd name="T31" fmla="*/ 57 h 489"/>
                <a:gd name="T32" fmla="*/ 63 w 520"/>
                <a:gd name="T33" fmla="*/ 60 h 489"/>
                <a:gd name="T34" fmla="*/ 0 w 520"/>
                <a:gd name="T35" fmla="*/ 169 h 489"/>
                <a:gd name="T36" fmla="*/ 25 w 520"/>
                <a:gd name="T37" fmla="*/ 240 h 489"/>
                <a:gd name="T38" fmla="*/ 1 w 520"/>
                <a:gd name="T39" fmla="*/ 288 h 489"/>
                <a:gd name="T40" fmla="*/ 87 w 520"/>
                <a:gd name="T41" fmla="*/ 359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20" h="489">
                  <a:moveTo>
                    <a:pt x="87" y="359"/>
                  </a:moveTo>
                  <a:lnTo>
                    <a:pt x="135" y="422"/>
                  </a:lnTo>
                  <a:lnTo>
                    <a:pt x="192" y="469"/>
                  </a:lnTo>
                  <a:lnTo>
                    <a:pt x="271" y="489"/>
                  </a:lnTo>
                  <a:lnTo>
                    <a:pt x="376" y="479"/>
                  </a:lnTo>
                  <a:lnTo>
                    <a:pt x="402" y="405"/>
                  </a:lnTo>
                  <a:lnTo>
                    <a:pt x="453" y="360"/>
                  </a:lnTo>
                  <a:lnTo>
                    <a:pt x="520" y="303"/>
                  </a:lnTo>
                  <a:lnTo>
                    <a:pt x="471" y="241"/>
                  </a:lnTo>
                  <a:lnTo>
                    <a:pt x="483" y="197"/>
                  </a:lnTo>
                  <a:lnTo>
                    <a:pt x="484" y="71"/>
                  </a:lnTo>
                  <a:lnTo>
                    <a:pt x="366" y="71"/>
                  </a:lnTo>
                  <a:lnTo>
                    <a:pt x="285" y="31"/>
                  </a:lnTo>
                  <a:lnTo>
                    <a:pt x="242" y="0"/>
                  </a:lnTo>
                  <a:lnTo>
                    <a:pt x="202" y="60"/>
                  </a:lnTo>
                  <a:lnTo>
                    <a:pt x="134" y="57"/>
                  </a:lnTo>
                  <a:lnTo>
                    <a:pt x="63" y="60"/>
                  </a:lnTo>
                  <a:lnTo>
                    <a:pt x="0" y="169"/>
                  </a:lnTo>
                  <a:lnTo>
                    <a:pt x="25" y="240"/>
                  </a:lnTo>
                  <a:lnTo>
                    <a:pt x="1" y="288"/>
                  </a:lnTo>
                  <a:lnTo>
                    <a:pt x="87" y="359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9" name="Freeform 51"/>
            <p:cNvSpPr>
              <a:spLocks/>
            </p:cNvSpPr>
            <p:nvPr/>
          </p:nvSpPr>
          <p:spPr bwMode="auto">
            <a:xfrm>
              <a:off x="344170" y="56515"/>
              <a:ext cx="104775" cy="98425"/>
            </a:xfrm>
            <a:custGeom>
              <a:avLst/>
              <a:gdLst>
                <a:gd name="T0" fmla="*/ 180 w 330"/>
                <a:gd name="T1" fmla="*/ 310 h 310"/>
                <a:gd name="T2" fmla="*/ 87 w 330"/>
                <a:gd name="T3" fmla="*/ 294 h 310"/>
                <a:gd name="T4" fmla="*/ 15 w 330"/>
                <a:gd name="T5" fmla="*/ 260 h 310"/>
                <a:gd name="T6" fmla="*/ 5 w 330"/>
                <a:gd name="T7" fmla="*/ 246 h 310"/>
                <a:gd name="T8" fmla="*/ 0 w 330"/>
                <a:gd name="T9" fmla="*/ 212 h 310"/>
                <a:gd name="T10" fmla="*/ 67 w 330"/>
                <a:gd name="T11" fmla="*/ 215 h 310"/>
                <a:gd name="T12" fmla="*/ 206 w 330"/>
                <a:gd name="T13" fmla="*/ 175 h 310"/>
                <a:gd name="T14" fmla="*/ 273 w 330"/>
                <a:gd name="T15" fmla="*/ 198 h 310"/>
                <a:gd name="T16" fmla="*/ 228 w 330"/>
                <a:gd name="T17" fmla="*/ 87 h 310"/>
                <a:gd name="T18" fmla="*/ 271 w 330"/>
                <a:gd name="T19" fmla="*/ 0 h 310"/>
                <a:gd name="T20" fmla="*/ 330 w 330"/>
                <a:gd name="T21" fmla="*/ 167 h 310"/>
                <a:gd name="T22" fmla="*/ 290 w 330"/>
                <a:gd name="T23" fmla="*/ 246 h 310"/>
                <a:gd name="T24" fmla="*/ 238 w 330"/>
                <a:gd name="T25" fmla="*/ 310 h 310"/>
                <a:gd name="T26" fmla="*/ 180 w 330"/>
                <a:gd name="T27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0" h="310">
                  <a:moveTo>
                    <a:pt x="180" y="310"/>
                  </a:moveTo>
                  <a:lnTo>
                    <a:pt x="87" y="294"/>
                  </a:lnTo>
                  <a:lnTo>
                    <a:pt x="15" y="260"/>
                  </a:lnTo>
                  <a:lnTo>
                    <a:pt x="5" y="246"/>
                  </a:lnTo>
                  <a:lnTo>
                    <a:pt x="0" y="212"/>
                  </a:lnTo>
                  <a:lnTo>
                    <a:pt x="67" y="215"/>
                  </a:lnTo>
                  <a:lnTo>
                    <a:pt x="206" y="175"/>
                  </a:lnTo>
                  <a:lnTo>
                    <a:pt x="273" y="198"/>
                  </a:lnTo>
                  <a:lnTo>
                    <a:pt x="228" y="87"/>
                  </a:lnTo>
                  <a:lnTo>
                    <a:pt x="271" y="0"/>
                  </a:lnTo>
                  <a:lnTo>
                    <a:pt x="330" y="167"/>
                  </a:lnTo>
                  <a:lnTo>
                    <a:pt x="290" y="246"/>
                  </a:lnTo>
                  <a:lnTo>
                    <a:pt x="238" y="310"/>
                  </a:lnTo>
                  <a:lnTo>
                    <a:pt x="180" y="310"/>
                  </a:lnTo>
                  <a:close/>
                </a:path>
              </a:pathLst>
            </a:custGeom>
            <a:solidFill>
              <a:srgbClr val="D8A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0" name="Freeform 52"/>
            <p:cNvSpPr>
              <a:spLocks/>
            </p:cNvSpPr>
            <p:nvPr/>
          </p:nvSpPr>
          <p:spPr bwMode="auto">
            <a:xfrm>
              <a:off x="361315" y="60960"/>
              <a:ext cx="45085" cy="41275"/>
            </a:xfrm>
            <a:custGeom>
              <a:avLst/>
              <a:gdLst>
                <a:gd name="T0" fmla="*/ 142 w 142"/>
                <a:gd name="T1" fmla="*/ 78 h 131"/>
                <a:gd name="T2" fmla="*/ 87 w 142"/>
                <a:gd name="T3" fmla="*/ 131 h 131"/>
                <a:gd name="T4" fmla="*/ 32 w 142"/>
                <a:gd name="T5" fmla="*/ 104 h 131"/>
                <a:gd name="T6" fmla="*/ 0 w 142"/>
                <a:gd name="T7" fmla="*/ 68 h 131"/>
                <a:gd name="T8" fmla="*/ 3 w 142"/>
                <a:gd name="T9" fmla="*/ 0 h 131"/>
                <a:gd name="T10" fmla="*/ 82 w 142"/>
                <a:gd name="T11" fmla="*/ 59 h 131"/>
                <a:gd name="T12" fmla="*/ 142 w 142"/>
                <a:gd name="T13" fmla="*/ 78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131">
                  <a:moveTo>
                    <a:pt x="142" y="78"/>
                  </a:moveTo>
                  <a:lnTo>
                    <a:pt x="87" y="131"/>
                  </a:lnTo>
                  <a:lnTo>
                    <a:pt x="32" y="104"/>
                  </a:lnTo>
                  <a:lnTo>
                    <a:pt x="0" y="68"/>
                  </a:lnTo>
                  <a:lnTo>
                    <a:pt x="3" y="0"/>
                  </a:lnTo>
                  <a:lnTo>
                    <a:pt x="82" y="59"/>
                  </a:lnTo>
                  <a:lnTo>
                    <a:pt x="142" y="78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1" name="Freeform 53"/>
            <p:cNvSpPr>
              <a:spLocks/>
            </p:cNvSpPr>
            <p:nvPr/>
          </p:nvSpPr>
          <p:spPr bwMode="auto">
            <a:xfrm>
              <a:off x="321945" y="15240"/>
              <a:ext cx="91440" cy="89535"/>
            </a:xfrm>
            <a:custGeom>
              <a:avLst/>
              <a:gdLst>
                <a:gd name="T0" fmla="*/ 129 w 289"/>
                <a:gd name="T1" fmla="*/ 281 h 281"/>
                <a:gd name="T2" fmla="*/ 65 w 289"/>
                <a:gd name="T3" fmla="*/ 192 h 281"/>
                <a:gd name="T4" fmla="*/ 0 w 289"/>
                <a:gd name="T5" fmla="*/ 161 h 281"/>
                <a:gd name="T6" fmla="*/ 83 w 289"/>
                <a:gd name="T7" fmla="*/ 73 h 281"/>
                <a:gd name="T8" fmla="*/ 117 w 289"/>
                <a:gd name="T9" fmla="*/ 0 h 281"/>
                <a:gd name="T10" fmla="*/ 205 w 289"/>
                <a:gd name="T11" fmla="*/ 43 h 281"/>
                <a:gd name="T12" fmla="*/ 289 w 289"/>
                <a:gd name="T13" fmla="*/ 54 h 281"/>
                <a:gd name="T14" fmla="*/ 261 w 289"/>
                <a:gd name="T15" fmla="*/ 111 h 281"/>
                <a:gd name="T16" fmla="*/ 162 w 289"/>
                <a:gd name="T17" fmla="*/ 71 h 281"/>
                <a:gd name="T18" fmla="*/ 107 w 289"/>
                <a:gd name="T19" fmla="*/ 83 h 281"/>
                <a:gd name="T20" fmla="*/ 76 w 289"/>
                <a:gd name="T21" fmla="*/ 147 h 281"/>
                <a:gd name="T22" fmla="*/ 115 w 289"/>
                <a:gd name="T23" fmla="*/ 226 h 281"/>
                <a:gd name="T24" fmla="*/ 129 w 289"/>
                <a:gd name="T25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9" h="281">
                  <a:moveTo>
                    <a:pt x="129" y="281"/>
                  </a:moveTo>
                  <a:lnTo>
                    <a:pt x="65" y="192"/>
                  </a:lnTo>
                  <a:lnTo>
                    <a:pt x="0" y="161"/>
                  </a:lnTo>
                  <a:lnTo>
                    <a:pt x="83" y="73"/>
                  </a:lnTo>
                  <a:lnTo>
                    <a:pt x="117" y="0"/>
                  </a:lnTo>
                  <a:lnTo>
                    <a:pt x="205" y="43"/>
                  </a:lnTo>
                  <a:lnTo>
                    <a:pt x="289" y="54"/>
                  </a:lnTo>
                  <a:lnTo>
                    <a:pt x="261" y="111"/>
                  </a:lnTo>
                  <a:lnTo>
                    <a:pt x="162" y="71"/>
                  </a:lnTo>
                  <a:lnTo>
                    <a:pt x="107" y="83"/>
                  </a:lnTo>
                  <a:lnTo>
                    <a:pt x="76" y="147"/>
                  </a:lnTo>
                  <a:lnTo>
                    <a:pt x="115" y="226"/>
                  </a:lnTo>
                  <a:lnTo>
                    <a:pt x="129" y="281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2" name="Freeform 54"/>
            <p:cNvSpPr>
              <a:spLocks/>
            </p:cNvSpPr>
            <p:nvPr/>
          </p:nvSpPr>
          <p:spPr bwMode="auto">
            <a:xfrm>
              <a:off x="400050" y="36195"/>
              <a:ext cx="27940" cy="37465"/>
            </a:xfrm>
            <a:custGeom>
              <a:avLst/>
              <a:gdLst>
                <a:gd name="T0" fmla="*/ 48 w 88"/>
                <a:gd name="T1" fmla="*/ 119 h 119"/>
                <a:gd name="T2" fmla="*/ 57 w 88"/>
                <a:gd name="T3" fmla="*/ 64 h 119"/>
                <a:gd name="T4" fmla="*/ 88 w 88"/>
                <a:gd name="T5" fmla="*/ 0 h 119"/>
                <a:gd name="T6" fmla="*/ 15 w 88"/>
                <a:gd name="T7" fmla="*/ 45 h 119"/>
                <a:gd name="T8" fmla="*/ 0 w 88"/>
                <a:gd name="T9" fmla="*/ 96 h 119"/>
                <a:gd name="T10" fmla="*/ 48 w 88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119">
                  <a:moveTo>
                    <a:pt x="48" y="119"/>
                  </a:moveTo>
                  <a:lnTo>
                    <a:pt x="57" y="64"/>
                  </a:lnTo>
                  <a:lnTo>
                    <a:pt x="88" y="0"/>
                  </a:lnTo>
                  <a:lnTo>
                    <a:pt x="15" y="45"/>
                  </a:lnTo>
                  <a:lnTo>
                    <a:pt x="0" y="96"/>
                  </a:lnTo>
                  <a:lnTo>
                    <a:pt x="48" y="119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3" name="Freeform 55"/>
            <p:cNvSpPr>
              <a:spLocks/>
            </p:cNvSpPr>
            <p:nvPr/>
          </p:nvSpPr>
          <p:spPr bwMode="auto">
            <a:xfrm>
              <a:off x="292735" y="34290"/>
              <a:ext cx="45085" cy="83185"/>
            </a:xfrm>
            <a:custGeom>
              <a:avLst/>
              <a:gdLst>
                <a:gd name="T0" fmla="*/ 141 w 141"/>
                <a:gd name="T1" fmla="*/ 262 h 262"/>
                <a:gd name="T2" fmla="*/ 84 w 141"/>
                <a:gd name="T3" fmla="*/ 234 h 262"/>
                <a:gd name="T4" fmla="*/ 0 w 141"/>
                <a:gd name="T5" fmla="*/ 222 h 262"/>
                <a:gd name="T6" fmla="*/ 27 w 141"/>
                <a:gd name="T7" fmla="*/ 148 h 262"/>
                <a:gd name="T8" fmla="*/ 7 w 141"/>
                <a:gd name="T9" fmla="*/ 67 h 262"/>
                <a:gd name="T10" fmla="*/ 108 w 141"/>
                <a:gd name="T11" fmla="*/ 0 h 262"/>
                <a:gd name="T12" fmla="*/ 52 w 141"/>
                <a:gd name="T13" fmla="*/ 119 h 262"/>
                <a:gd name="T14" fmla="*/ 57 w 141"/>
                <a:gd name="T15" fmla="*/ 191 h 262"/>
                <a:gd name="T16" fmla="*/ 141 w 141"/>
                <a:gd name="T17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" h="262">
                  <a:moveTo>
                    <a:pt x="141" y="262"/>
                  </a:moveTo>
                  <a:lnTo>
                    <a:pt x="84" y="234"/>
                  </a:lnTo>
                  <a:lnTo>
                    <a:pt x="0" y="222"/>
                  </a:lnTo>
                  <a:lnTo>
                    <a:pt x="27" y="148"/>
                  </a:lnTo>
                  <a:lnTo>
                    <a:pt x="7" y="67"/>
                  </a:lnTo>
                  <a:lnTo>
                    <a:pt x="108" y="0"/>
                  </a:lnTo>
                  <a:lnTo>
                    <a:pt x="52" y="119"/>
                  </a:lnTo>
                  <a:lnTo>
                    <a:pt x="57" y="191"/>
                  </a:lnTo>
                  <a:lnTo>
                    <a:pt x="141" y="262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4" name="Freeform 56"/>
            <p:cNvSpPr>
              <a:spLocks/>
            </p:cNvSpPr>
            <p:nvPr/>
          </p:nvSpPr>
          <p:spPr bwMode="auto">
            <a:xfrm>
              <a:off x="375285" y="499110"/>
              <a:ext cx="192405" cy="306070"/>
            </a:xfrm>
            <a:custGeom>
              <a:avLst/>
              <a:gdLst>
                <a:gd name="T0" fmla="*/ 0 w 606"/>
                <a:gd name="T1" fmla="*/ 911 h 963"/>
                <a:gd name="T2" fmla="*/ 109 w 606"/>
                <a:gd name="T3" fmla="*/ 532 h 963"/>
                <a:gd name="T4" fmla="*/ 348 w 606"/>
                <a:gd name="T5" fmla="*/ 244 h 963"/>
                <a:gd name="T6" fmla="*/ 284 w 606"/>
                <a:gd name="T7" fmla="*/ 270 h 963"/>
                <a:gd name="T8" fmla="*/ 193 w 606"/>
                <a:gd name="T9" fmla="*/ 258 h 963"/>
                <a:gd name="T10" fmla="*/ 104 w 606"/>
                <a:gd name="T11" fmla="*/ 101 h 963"/>
                <a:gd name="T12" fmla="*/ 336 w 606"/>
                <a:gd name="T13" fmla="*/ 115 h 963"/>
                <a:gd name="T14" fmla="*/ 270 w 606"/>
                <a:gd name="T15" fmla="*/ 0 h 963"/>
                <a:gd name="T16" fmla="*/ 387 w 606"/>
                <a:gd name="T17" fmla="*/ 36 h 963"/>
                <a:gd name="T18" fmla="*/ 490 w 606"/>
                <a:gd name="T19" fmla="*/ 207 h 963"/>
                <a:gd name="T20" fmla="*/ 594 w 606"/>
                <a:gd name="T21" fmla="*/ 310 h 963"/>
                <a:gd name="T22" fmla="*/ 606 w 606"/>
                <a:gd name="T23" fmla="*/ 493 h 963"/>
                <a:gd name="T24" fmla="*/ 413 w 606"/>
                <a:gd name="T25" fmla="*/ 441 h 963"/>
                <a:gd name="T26" fmla="*/ 348 w 606"/>
                <a:gd name="T27" fmla="*/ 336 h 963"/>
                <a:gd name="T28" fmla="*/ 219 w 606"/>
                <a:gd name="T29" fmla="*/ 441 h 963"/>
                <a:gd name="T30" fmla="*/ 129 w 606"/>
                <a:gd name="T31" fmla="*/ 572 h 963"/>
                <a:gd name="T32" fmla="*/ 38 w 606"/>
                <a:gd name="T33" fmla="*/ 963 h 963"/>
                <a:gd name="T34" fmla="*/ 33 w 606"/>
                <a:gd name="T35" fmla="*/ 956 h 963"/>
                <a:gd name="T36" fmla="*/ 19 w 606"/>
                <a:gd name="T37" fmla="*/ 942 h 963"/>
                <a:gd name="T38" fmla="*/ 6 w 606"/>
                <a:gd name="T39" fmla="*/ 925 h 963"/>
                <a:gd name="T40" fmla="*/ 0 w 606"/>
                <a:gd name="T41" fmla="*/ 911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963">
                  <a:moveTo>
                    <a:pt x="0" y="911"/>
                  </a:moveTo>
                  <a:lnTo>
                    <a:pt x="109" y="532"/>
                  </a:lnTo>
                  <a:lnTo>
                    <a:pt x="348" y="244"/>
                  </a:lnTo>
                  <a:lnTo>
                    <a:pt x="284" y="270"/>
                  </a:lnTo>
                  <a:lnTo>
                    <a:pt x="193" y="258"/>
                  </a:lnTo>
                  <a:lnTo>
                    <a:pt x="104" y="101"/>
                  </a:lnTo>
                  <a:lnTo>
                    <a:pt x="336" y="115"/>
                  </a:lnTo>
                  <a:lnTo>
                    <a:pt x="270" y="0"/>
                  </a:lnTo>
                  <a:lnTo>
                    <a:pt x="387" y="36"/>
                  </a:lnTo>
                  <a:lnTo>
                    <a:pt x="490" y="207"/>
                  </a:lnTo>
                  <a:lnTo>
                    <a:pt x="594" y="310"/>
                  </a:lnTo>
                  <a:lnTo>
                    <a:pt x="606" y="493"/>
                  </a:lnTo>
                  <a:lnTo>
                    <a:pt x="413" y="441"/>
                  </a:lnTo>
                  <a:lnTo>
                    <a:pt x="348" y="336"/>
                  </a:lnTo>
                  <a:lnTo>
                    <a:pt x="219" y="441"/>
                  </a:lnTo>
                  <a:lnTo>
                    <a:pt x="129" y="572"/>
                  </a:lnTo>
                  <a:lnTo>
                    <a:pt x="38" y="963"/>
                  </a:lnTo>
                  <a:lnTo>
                    <a:pt x="33" y="956"/>
                  </a:lnTo>
                  <a:lnTo>
                    <a:pt x="19" y="942"/>
                  </a:lnTo>
                  <a:lnTo>
                    <a:pt x="6" y="925"/>
                  </a:lnTo>
                  <a:lnTo>
                    <a:pt x="0" y="911"/>
                  </a:lnTo>
                  <a:close/>
                </a:path>
              </a:pathLst>
            </a:custGeom>
            <a:solidFill>
              <a:srgbClr val="00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5" name="Freeform 57"/>
            <p:cNvSpPr>
              <a:spLocks/>
            </p:cNvSpPr>
            <p:nvPr/>
          </p:nvSpPr>
          <p:spPr bwMode="auto">
            <a:xfrm>
              <a:off x="482600" y="462280"/>
              <a:ext cx="125730" cy="140970"/>
            </a:xfrm>
            <a:custGeom>
              <a:avLst/>
              <a:gdLst>
                <a:gd name="T0" fmla="*/ 2 w 397"/>
                <a:gd name="T1" fmla="*/ 317 h 445"/>
                <a:gd name="T2" fmla="*/ 92 w 397"/>
                <a:gd name="T3" fmla="*/ 404 h 445"/>
                <a:gd name="T4" fmla="*/ 174 w 397"/>
                <a:gd name="T5" fmla="*/ 445 h 445"/>
                <a:gd name="T6" fmla="*/ 287 w 397"/>
                <a:gd name="T7" fmla="*/ 390 h 445"/>
                <a:gd name="T8" fmla="*/ 356 w 397"/>
                <a:gd name="T9" fmla="*/ 366 h 445"/>
                <a:gd name="T10" fmla="*/ 315 w 397"/>
                <a:gd name="T11" fmla="*/ 328 h 445"/>
                <a:gd name="T12" fmla="*/ 380 w 397"/>
                <a:gd name="T13" fmla="*/ 310 h 445"/>
                <a:gd name="T14" fmla="*/ 397 w 397"/>
                <a:gd name="T15" fmla="*/ 250 h 445"/>
                <a:gd name="T16" fmla="*/ 377 w 397"/>
                <a:gd name="T17" fmla="*/ 173 h 445"/>
                <a:gd name="T18" fmla="*/ 392 w 397"/>
                <a:gd name="T19" fmla="*/ 124 h 445"/>
                <a:gd name="T20" fmla="*/ 303 w 397"/>
                <a:gd name="T21" fmla="*/ 73 h 445"/>
                <a:gd name="T22" fmla="*/ 287 w 397"/>
                <a:gd name="T23" fmla="*/ 5 h 445"/>
                <a:gd name="T24" fmla="*/ 167 w 397"/>
                <a:gd name="T25" fmla="*/ 30 h 445"/>
                <a:gd name="T26" fmla="*/ 107 w 397"/>
                <a:gd name="T27" fmla="*/ 0 h 445"/>
                <a:gd name="T28" fmla="*/ 95 w 397"/>
                <a:gd name="T29" fmla="*/ 36 h 445"/>
                <a:gd name="T30" fmla="*/ 26 w 397"/>
                <a:gd name="T31" fmla="*/ 152 h 445"/>
                <a:gd name="T32" fmla="*/ 0 w 397"/>
                <a:gd name="T33" fmla="*/ 266 h 445"/>
                <a:gd name="T34" fmla="*/ 2 w 397"/>
                <a:gd name="T35" fmla="*/ 317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7" h="445">
                  <a:moveTo>
                    <a:pt x="2" y="317"/>
                  </a:moveTo>
                  <a:lnTo>
                    <a:pt x="92" y="404"/>
                  </a:lnTo>
                  <a:lnTo>
                    <a:pt x="174" y="445"/>
                  </a:lnTo>
                  <a:lnTo>
                    <a:pt x="287" y="390"/>
                  </a:lnTo>
                  <a:lnTo>
                    <a:pt x="356" y="366"/>
                  </a:lnTo>
                  <a:lnTo>
                    <a:pt x="315" y="328"/>
                  </a:lnTo>
                  <a:lnTo>
                    <a:pt x="380" y="310"/>
                  </a:lnTo>
                  <a:lnTo>
                    <a:pt x="397" y="250"/>
                  </a:lnTo>
                  <a:lnTo>
                    <a:pt x="377" y="173"/>
                  </a:lnTo>
                  <a:lnTo>
                    <a:pt x="392" y="124"/>
                  </a:lnTo>
                  <a:lnTo>
                    <a:pt x="303" y="73"/>
                  </a:lnTo>
                  <a:lnTo>
                    <a:pt x="287" y="5"/>
                  </a:lnTo>
                  <a:lnTo>
                    <a:pt x="167" y="30"/>
                  </a:lnTo>
                  <a:lnTo>
                    <a:pt x="107" y="0"/>
                  </a:lnTo>
                  <a:lnTo>
                    <a:pt x="95" y="36"/>
                  </a:lnTo>
                  <a:lnTo>
                    <a:pt x="26" y="152"/>
                  </a:lnTo>
                  <a:lnTo>
                    <a:pt x="0" y="266"/>
                  </a:lnTo>
                  <a:lnTo>
                    <a:pt x="2" y="317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6" name="Freeform 58"/>
            <p:cNvSpPr>
              <a:spLocks/>
            </p:cNvSpPr>
            <p:nvPr/>
          </p:nvSpPr>
          <p:spPr bwMode="auto">
            <a:xfrm>
              <a:off x="495300" y="501015"/>
              <a:ext cx="98425" cy="100330"/>
            </a:xfrm>
            <a:custGeom>
              <a:avLst/>
              <a:gdLst>
                <a:gd name="T0" fmla="*/ 22 w 309"/>
                <a:gd name="T1" fmla="*/ 215 h 315"/>
                <a:gd name="T2" fmla="*/ 89 w 309"/>
                <a:gd name="T3" fmla="*/ 293 h 315"/>
                <a:gd name="T4" fmla="*/ 153 w 309"/>
                <a:gd name="T5" fmla="*/ 315 h 315"/>
                <a:gd name="T6" fmla="*/ 239 w 309"/>
                <a:gd name="T7" fmla="*/ 289 h 315"/>
                <a:gd name="T8" fmla="*/ 256 w 309"/>
                <a:gd name="T9" fmla="*/ 231 h 315"/>
                <a:gd name="T10" fmla="*/ 309 w 309"/>
                <a:gd name="T11" fmla="*/ 231 h 315"/>
                <a:gd name="T12" fmla="*/ 156 w 309"/>
                <a:gd name="T13" fmla="*/ 156 h 315"/>
                <a:gd name="T14" fmla="*/ 106 w 309"/>
                <a:gd name="T15" fmla="*/ 89 h 315"/>
                <a:gd name="T16" fmla="*/ 123 w 309"/>
                <a:gd name="T17" fmla="*/ 0 h 315"/>
                <a:gd name="T18" fmla="*/ 53 w 309"/>
                <a:gd name="T19" fmla="*/ 88 h 315"/>
                <a:gd name="T20" fmla="*/ 0 w 309"/>
                <a:gd name="T21" fmla="*/ 181 h 315"/>
                <a:gd name="T22" fmla="*/ 22 w 309"/>
                <a:gd name="T23" fmla="*/ 215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9" h="315">
                  <a:moveTo>
                    <a:pt x="22" y="215"/>
                  </a:moveTo>
                  <a:lnTo>
                    <a:pt x="89" y="293"/>
                  </a:lnTo>
                  <a:lnTo>
                    <a:pt x="153" y="315"/>
                  </a:lnTo>
                  <a:lnTo>
                    <a:pt x="239" y="289"/>
                  </a:lnTo>
                  <a:lnTo>
                    <a:pt x="256" y="231"/>
                  </a:lnTo>
                  <a:lnTo>
                    <a:pt x="309" y="231"/>
                  </a:lnTo>
                  <a:lnTo>
                    <a:pt x="156" y="156"/>
                  </a:lnTo>
                  <a:lnTo>
                    <a:pt x="106" y="89"/>
                  </a:lnTo>
                  <a:lnTo>
                    <a:pt x="123" y="0"/>
                  </a:lnTo>
                  <a:lnTo>
                    <a:pt x="53" y="88"/>
                  </a:lnTo>
                  <a:lnTo>
                    <a:pt x="0" y="181"/>
                  </a:lnTo>
                  <a:lnTo>
                    <a:pt x="22" y="215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7" name="Freeform 59"/>
            <p:cNvSpPr>
              <a:spLocks/>
            </p:cNvSpPr>
            <p:nvPr/>
          </p:nvSpPr>
          <p:spPr bwMode="auto">
            <a:xfrm>
              <a:off x="488315" y="487045"/>
              <a:ext cx="34290" cy="53340"/>
            </a:xfrm>
            <a:custGeom>
              <a:avLst/>
              <a:gdLst>
                <a:gd name="T0" fmla="*/ 12 w 109"/>
                <a:gd name="T1" fmla="*/ 169 h 169"/>
                <a:gd name="T2" fmla="*/ 31 w 109"/>
                <a:gd name="T3" fmla="*/ 110 h 169"/>
                <a:gd name="T4" fmla="*/ 109 w 109"/>
                <a:gd name="T5" fmla="*/ 0 h 169"/>
                <a:gd name="T6" fmla="*/ 19 w 109"/>
                <a:gd name="T7" fmla="*/ 33 h 169"/>
                <a:gd name="T8" fmla="*/ 0 w 109"/>
                <a:gd name="T9" fmla="*/ 95 h 169"/>
                <a:gd name="T10" fmla="*/ 12 w 109"/>
                <a:gd name="T1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169">
                  <a:moveTo>
                    <a:pt x="12" y="169"/>
                  </a:moveTo>
                  <a:lnTo>
                    <a:pt x="31" y="110"/>
                  </a:lnTo>
                  <a:lnTo>
                    <a:pt x="109" y="0"/>
                  </a:lnTo>
                  <a:lnTo>
                    <a:pt x="19" y="33"/>
                  </a:lnTo>
                  <a:lnTo>
                    <a:pt x="0" y="95"/>
                  </a:lnTo>
                  <a:lnTo>
                    <a:pt x="12" y="16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8" name="Freeform 60"/>
            <p:cNvSpPr>
              <a:spLocks/>
            </p:cNvSpPr>
            <p:nvPr/>
          </p:nvSpPr>
          <p:spPr bwMode="auto">
            <a:xfrm>
              <a:off x="525145" y="471805"/>
              <a:ext cx="78740" cy="87630"/>
            </a:xfrm>
            <a:custGeom>
              <a:avLst/>
              <a:gdLst>
                <a:gd name="T0" fmla="*/ 169 w 248"/>
                <a:gd name="T1" fmla="*/ 275 h 275"/>
                <a:gd name="T2" fmla="*/ 224 w 248"/>
                <a:gd name="T3" fmla="*/ 236 h 275"/>
                <a:gd name="T4" fmla="*/ 248 w 248"/>
                <a:gd name="T5" fmla="*/ 155 h 275"/>
                <a:gd name="T6" fmla="*/ 190 w 248"/>
                <a:gd name="T7" fmla="*/ 62 h 275"/>
                <a:gd name="T8" fmla="*/ 145 w 248"/>
                <a:gd name="T9" fmla="*/ 5 h 275"/>
                <a:gd name="T10" fmla="*/ 0 w 248"/>
                <a:gd name="T11" fmla="*/ 0 h 275"/>
                <a:gd name="T12" fmla="*/ 97 w 248"/>
                <a:gd name="T13" fmla="*/ 24 h 275"/>
                <a:gd name="T14" fmla="*/ 169 w 248"/>
                <a:gd name="T15" fmla="*/ 75 h 275"/>
                <a:gd name="T16" fmla="*/ 202 w 248"/>
                <a:gd name="T17" fmla="*/ 165 h 275"/>
                <a:gd name="T18" fmla="*/ 107 w 248"/>
                <a:gd name="T19" fmla="*/ 227 h 275"/>
                <a:gd name="T20" fmla="*/ 169 w 248"/>
                <a:gd name="T21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8" h="275">
                  <a:moveTo>
                    <a:pt x="169" y="275"/>
                  </a:moveTo>
                  <a:lnTo>
                    <a:pt x="224" y="236"/>
                  </a:lnTo>
                  <a:lnTo>
                    <a:pt x="248" y="155"/>
                  </a:lnTo>
                  <a:lnTo>
                    <a:pt x="190" y="62"/>
                  </a:lnTo>
                  <a:lnTo>
                    <a:pt x="145" y="5"/>
                  </a:lnTo>
                  <a:lnTo>
                    <a:pt x="0" y="0"/>
                  </a:lnTo>
                  <a:lnTo>
                    <a:pt x="97" y="24"/>
                  </a:lnTo>
                  <a:lnTo>
                    <a:pt x="169" y="75"/>
                  </a:lnTo>
                  <a:lnTo>
                    <a:pt x="202" y="165"/>
                  </a:lnTo>
                  <a:lnTo>
                    <a:pt x="107" y="227"/>
                  </a:lnTo>
                  <a:lnTo>
                    <a:pt x="169" y="27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9" name="Freeform 61"/>
            <p:cNvSpPr>
              <a:spLocks/>
            </p:cNvSpPr>
            <p:nvPr/>
          </p:nvSpPr>
          <p:spPr bwMode="auto">
            <a:xfrm>
              <a:off x="543560" y="496570"/>
              <a:ext cx="20955" cy="38100"/>
            </a:xfrm>
            <a:custGeom>
              <a:avLst/>
              <a:gdLst>
                <a:gd name="T0" fmla="*/ 0 w 65"/>
                <a:gd name="T1" fmla="*/ 39 h 119"/>
                <a:gd name="T2" fmla="*/ 12 w 65"/>
                <a:gd name="T3" fmla="*/ 7 h 119"/>
                <a:gd name="T4" fmla="*/ 65 w 65"/>
                <a:gd name="T5" fmla="*/ 0 h 119"/>
                <a:gd name="T6" fmla="*/ 48 w 65"/>
                <a:gd name="T7" fmla="*/ 55 h 119"/>
                <a:gd name="T8" fmla="*/ 38 w 65"/>
                <a:gd name="T9" fmla="*/ 119 h 119"/>
                <a:gd name="T10" fmla="*/ 0 w 65"/>
                <a:gd name="T11" fmla="*/ 3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119">
                  <a:moveTo>
                    <a:pt x="0" y="39"/>
                  </a:moveTo>
                  <a:lnTo>
                    <a:pt x="12" y="7"/>
                  </a:lnTo>
                  <a:lnTo>
                    <a:pt x="65" y="0"/>
                  </a:lnTo>
                  <a:lnTo>
                    <a:pt x="48" y="55"/>
                  </a:lnTo>
                  <a:lnTo>
                    <a:pt x="38" y="11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0" name="Freeform 62"/>
            <p:cNvSpPr>
              <a:spLocks/>
            </p:cNvSpPr>
            <p:nvPr/>
          </p:nvSpPr>
          <p:spPr bwMode="auto">
            <a:xfrm>
              <a:off x="244475" y="793115"/>
              <a:ext cx="273050" cy="47625"/>
            </a:xfrm>
            <a:custGeom>
              <a:avLst/>
              <a:gdLst>
                <a:gd name="T0" fmla="*/ 155 w 859"/>
                <a:gd name="T1" fmla="*/ 64 h 150"/>
                <a:gd name="T2" fmla="*/ 211 w 859"/>
                <a:gd name="T3" fmla="*/ 64 h 150"/>
                <a:gd name="T4" fmla="*/ 263 w 859"/>
                <a:gd name="T5" fmla="*/ 64 h 150"/>
                <a:gd name="T6" fmla="*/ 313 w 859"/>
                <a:gd name="T7" fmla="*/ 64 h 150"/>
                <a:gd name="T8" fmla="*/ 359 w 859"/>
                <a:gd name="T9" fmla="*/ 64 h 150"/>
                <a:gd name="T10" fmla="*/ 402 w 859"/>
                <a:gd name="T11" fmla="*/ 64 h 150"/>
                <a:gd name="T12" fmla="*/ 443 w 859"/>
                <a:gd name="T13" fmla="*/ 64 h 150"/>
                <a:gd name="T14" fmla="*/ 485 w 859"/>
                <a:gd name="T15" fmla="*/ 62 h 150"/>
                <a:gd name="T16" fmla="*/ 524 w 859"/>
                <a:gd name="T17" fmla="*/ 60 h 150"/>
                <a:gd name="T18" fmla="*/ 562 w 859"/>
                <a:gd name="T19" fmla="*/ 57 h 150"/>
                <a:gd name="T20" fmla="*/ 602 w 859"/>
                <a:gd name="T21" fmla="*/ 54 h 150"/>
                <a:gd name="T22" fmla="*/ 641 w 859"/>
                <a:gd name="T23" fmla="*/ 48 h 150"/>
                <a:gd name="T24" fmla="*/ 681 w 859"/>
                <a:gd name="T25" fmla="*/ 42 h 150"/>
                <a:gd name="T26" fmla="*/ 722 w 859"/>
                <a:gd name="T27" fmla="*/ 35 h 150"/>
                <a:gd name="T28" fmla="*/ 765 w 859"/>
                <a:gd name="T29" fmla="*/ 24 h 150"/>
                <a:gd name="T30" fmla="*/ 811 w 859"/>
                <a:gd name="T31" fmla="*/ 14 h 150"/>
                <a:gd name="T32" fmla="*/ 859 w 859"/>
                <a:gd name="T33" fmla="*/ 0 h 150"/>
                <a:gd name="T34" fmla="*/ 837 w 859"/>
                <a:gd name="T35" fmla="*/ 90 h 150"/>
                <a:gd name="T36" fmla="*/ 782 w 859"/>
                <a:gd name="T37" fmla="*/ 102 h 150"/>
                <a:gd name="T38" fmla="*/ 727 w 859"/>
                <a:gd name="T39" fmla="*/ 112 h 150"/>
                <a:gd name="T40" fmla="*/ 670 w 859"/>
                <a:gd name="T41" fmla="*/ 123 h 150"/>
                <a:gd name="T42" fmla="*/ 615 w 859"/>
                <a:gd name="T43" fmla="*/ 129 h 150"/>
                <a:gd name="T44" fmla="*/ 559 w 859"/>
                <a:gd name="T45" fmla="*/ 136 h 150"/>
                <a:gd name="T46" fmla="*/ 504 w 859"/>
                <a:gd name="T47" fmla="*/ 141 h 150"/>
                <a:gd name="T48" fmla="*/ 449 w 859"/>
                <a:gd name="T49" fmla="*/ 145 h 150"/>
                <a:gd name="T50" fmla="*/ 395 w 859"/>
                <a:gd name="T51" fmla="*/ 148 h 150"/>
                <a:gd name="T52" fmla="*/ 342 w 859"/>
                <a:gd name="T53" fmla="*/ 148 h 150"/>
                <a:gd name="T54" fmla="*/ 292 w 859"/>
                <a:gd name="T55" fmla="*/ 150 h 150"/>
                <a:gd name="T56" fmla="*/ 242 w 859"/>
                <a:gd name="T57" fmla="*/ 148 h 150"/>
                <a:gd name="T58" fmla="*/ 196 w 859"/>
                <a:gd name="T59" fmla="*/ 147 h 150"/>
                <a:gd name="T60" fmla="*/ 151 w 859"/>
                <a:gd name="T61" fmla="*/ 143 h 150"/>
                <a:gd name="T62" fmla="*/ 110 w 859"/>
                <a:gd name="T63" fmla="*/ 140 h 150"/>
                <a:gd name="T64" fmla="*/ 72 w 859"/>
                <a:gd name="T65" fmla="*/ 135 h 150"/>
                <a:gd name="T66" fmla="*/ 38 w 859"/>
                <a:gd name="T67" fmla="*/ 129 h 150"/>
                <a:gd name="T68" fmla="*/ 0 w 859"/>
                <a:gd name="T69" fmla="*/ 52 h 150"/>
                <a:gd name="T70" fmla="*/ 155 w 859"/>
                <a:gd name="T71" fmla="*/ 6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59" h="150">
                  <a:moveTo>
                    <a:pt x="155" y="64"/>
                  </a:moveTo>
                  <a:lnTo>
                    <a:pt x="211" y="64"/>
                  </a:lnTo>
                  <a:lnTo>
                    <a:pt x="263" y="64"/>
                  </a:lnTo>
                  <a:lnTo>
                    <a:pt x="313" y="64"/>
                  </a:lnTo>
                  <a:lnTo>
                    <a:pt x="359" y="64"/>
                  </a:lnTo>
                  <a:lnTo>
                    <a:pt x="402" y="64"/>
                  </a:lnTo>
                  <a:lnTo>
                    <a:pt x="443" y="64"/>
                  </a:lnTo>
                  <a:lnTo>
                    <a:pt x="485" y="62"/>
                  </a:lnTo>
                  <a:lnTo>
                    <a:pt x="524" y="60"/>
                  </a:lnTo>
                  <a:lnTo>
                    <a:pt x="562" y="57"/>
                  </a:lnTo>
                  <a:lnTo>
                    <a:pt x="602" y="54"/>
                  </a:lnTo>
                  <a:lnTo>
                    <a:pt x="641" y="48"/>
                  </a:lnTo>
                  <a:lnTo>
                    <a:pt x="681" y="42"/>
                  </a:lnTo>
                  <a:lnTo>
                    <a:pt x="722" y="35"/>
                  </a:lnTo>
                  <a:lnTo>
                    <a:pt x="765" y="24"/>
                  </a:lnTo>
                  <a:lnTo>
                    <a:pt x="811" y="14"/>
                  </a:lnTo>
                  <a:lnTo>
                    <a:pt x="859" y="0"/>
                  </a:lnTo>
                  <a:lnTo>
                    <a:pt x="837" y="90"/>
                  </a:lnTo>
                  <a:lnTo>
                    <a:pt x="782" y="102"/>
                  </a:lnTo>
                  <a:lnTo>
                    <a:pt x="727" y="112"/>
                  </a:lnTo>
                  <a:lnTo>
                    <a:pt x="670" y="123"/>
                  </a:lnTo>
                  <a:lnTo>
                    <a:pt x="615" y="129"/>
                  </a:lnTo>
                  <a:lnTo>
                    <a:pt x="559" y="136"/>
                  </a:lnTo>
                  <a:lnTo>
                    <a:pt x="504" y="141"/>
                  </a:lnTo>
                  <a:lnTo>
                    <a:pt x="449" y="145"/>
                  </a:lnTo>
                  <a:lnTo>
                    <a:pt x="395" y="148"/>
                  </a:lnTo>
                  <a:lnTo>
                    <a:pt x="342" y="148"/>
                  </a:lnTo>
                  <a:lnTo>
                    <a:pt x="292" y="150"/>
                  </a:lnTo>
                  <a:lnTo>
                    <a:pt x="242" y="148"/>
                  </a:lnTo>
                  <a:lnTo>
                    <a:pt x="196" y="147"/>
                  </a:lnTo>
                  <a:lnTo>
                    <a:pt x="151" y="143"/>
                  </a:lnTo>
                  <a:lnTo>
                    <a:pt x="110" y="140"/>
                  </a:lnTo>
                  <a:lnTo>
                    <a:pt x="72" y="135"/>
                  </a:lnTo>
                  <a:lnTo>
                    <a:pt x="38" y="129"/>
                  </a:lnTo>
                  <a:lnTo>
                    <a:pt x="0" y="52"/>
                  </a:lnTo>
                  <a:lnTo>
                    <a:pt x="155" y="64"/>
                  </a:lnTo>
                  <a:close/>
                </a:path>
              </a:pathLst>
            </a:custGeom>
            <a:solidFill>
              <a:srgbClr val="AA8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1" name="Freeform 63"/>
            <p:cNvSpPr>
              <a:spLocks/>
            </p:cNvSpPr>
            <p:nvPr/>
          </p:nvSpPr>
          <p:spPr bwMode="auto">
            <a:xfrm>
              <a:off x="346710" y="812800"/>
              <a:ext cx="81915" cy="25400"/>
            </a:xfrm>
            <a:custGeom>
              <a:avLst/>
              <a:gdLst>
                <a:gd name="T0" fmla="*/ 0 w 258"/>
                <a:gd name="T1" fmla="*/ 0 h 79"/>
                <a:gd name="T2" fmla="*/ 258 w 258"/>
                <a:gd name="T3" fmla="*/ 0 h 79"/>
                <a:gd name="T4" fmla="*/ 258 w 258"/>
                <a:gd name="T5" fmla="*/ 72 h 79"/>
                <a:gd name="T6" fmla="*/ 11 w 258"/>
                <a:gd name="T7" fmla="*/ 79 h 79"/>
                <a:gd name="T8" fmla="*/ 0 w 258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8" h="79">
                  <a:moveTo>
                    <a:pt x="0" y="0"/>
                  </a:moveTo>
                  <a:lnTo>
                    <a:pt x="258" y="0"/>
                  </a:lnTo>
                  <a:lnTo>
                    <a:pt x="258" y="72"/>
                  </a:lnTo>
                  <a:lnTo>
                    <a:pt x="11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2" name="Freeform 64"/>
            <p:cNvSpPr>
              <a:spLocks/>
            </p:cNvSpPr>
            <p:nvPr/>
          </p:nvSpPr>
          <p:spPr bwMode="auto">
            <a:xfrm>
              <a:off x="293370" y="854710"/>
              <a:ext cx="175895" cy="120015"/>
            </a:xfrm>
            <a:custGeom>
              <a:avLst/>
              <a:gdLst>
                <a:gd name="T0" fmla="*/ 553 w 553"/>
                <a:gd name="T1" fmla="*/ 0 h 377"/>
                <a:gd name="T2" fmla="*/ 490 w 553"/>
                <a:gd name="T3" fmla="*/ 334 h 377"/>
                <a:gd name="T4" fmla="*/ 460 w 553"/>
                <a:gd name="T5" fmla="*/ 346 h 377"/>
                <a:gd name="T6" fmla="*/ 429 w 553"/>
                <a:gd name="T7" fmla="*/ 357 h 377"/>
                <a:gd name="T8" fmla="*/ 398 w 553"/>
                <a:gd name="T9" fmla="*/ 364 h 377"/>
                <a:gd name="T10" fmla="*/ 368 w 553"/>
                <a:gd name="T11" fmla="*/ 370 h 377"/>
                <a:gd name="T12" fmla="*/ 337 w 553"/>
                <a:gd name="T13" fmla="*/ 374 h 377"/>
                <a:gd name="T14" fmla="*/ 306 w 553"/>
                <a:gd name="T15" fmla="*/ 376 h 377"/>
                <a:gd name="T16" fmla="*/ 275 w 553"/>
                <a:gd name="T17" fmla="*/ 377 h 377"/>
                <a:gd name="T18" fmla="*/ 245 w 553"/>
                <a:gd name="T19" fmla="*/ 377 h 377"/>
                <a:gd name="T20" fmla="*/ 218 w 553"/>
                <a:gd name="T21" fmla="*/ 376 h 377"/>
                <a:gd name="T22" fmla="*/ 190 w 553"/>
                <a:gd name="T23" fmla="*/ 374 h 377"/>
                <a:gd name="T24" fmla="*/ 166 w 553"/>
                <a:gd name="T25" fmla="*/ 372 h 377"/>
                <a:gd name="T26" fmla="*/ 142 w 553"/>
                <a:gd name="T27" fmla="*/ 370 h 377"/>
                <a:gd name="T28" fmla="*/ 122 w 553"/>
                <a:gd name="T29" fmla="*/ 369 h 377"/>
                <a:gd name="T30" fmla="*/ 105 w 553"/>
                <a:gd name="T31" fmla="*/ 367 h 377"/>
                <a:gd name="T32" fmla="*/ 89 w 553"/>
                <a:gd name="T33" fmla="*/ 365 h 377"/>
                <a:gd name="T34" fmla="*/ 77 w 553"/>
                <a:gd name="T35" fmla="*/ 365 h 377"/>
                <a:gd name="T36" fmla="*/ 0 w 553"/>
                <a:gd name="T37" fmla="*/ 14 h 377"/>
                <a:gd name="T38" fmla="*/ 36 w 553"/>
                <a:gd name="T39" fmla="*/ 17 h 377"/>
                <a:gd name="T40" fmla="*/ 70 w 553"/>
                <a:gd name="T41" fmla="*/ 19 h 377"/>
                <a:gd name="T42" fmla="*/ 106 w 553"/>
                <a:gd name="T43" fmla="*/ 21 h 377"/>
                <a:gd name="T44" fmla="*/ 141 w 553"/>
                <a:gd name="T45" fmla="*/ 22 h 377"/>
                <a:gd name="T46" fmla="*/ 175 w 553"/>
                <a:gd name="T47" fmla="*/ 22 h 377"/>
                <a:gd name="T48" fmla="*/ 208 w 553"/>
                <a:gd name="T49" fmla="*/ 22 h 377"/>
                <a:gd name="T50" fmla="*/ 242 w 553"/>
                <a:gd name="T51" fmla="*/ 22 h 377"/>
                <a:gd name="T52" fmla="*/ 276 w 553"/>
                <a:gd name="T53" fmla="*/ 21 h 377"/>
                <a:gd name="T54" fmla="*/ 309 w 553"/>
                <a:gd name="T55" fmla="*/ 19 h 377"/>
                <a:gd name="T56" fmla="*/ 343 w 553"/>
                <a:gd name="T57" fmla="*/ 17 h 377"/>
                <a:gd name="T58" fmla="*/ 378 w 553"/>
                <a:gd name="T59" fmla="*/ 15 h 377"/>
                <a:gd name="T60" fmla="*/ 412 w 553"/>
                <a:gd name="T61" fmla="*/ 12 h 377"/>
                <a:gd name="T62" fmla="*/ 447 w 553"/>
                <a:gd name="T63" fmla="*/ 9 h 377"/>
                <a:gd name="T64" fmla="*/ 481 w 553"/>
                <a:gd name="T65" fmla="*/ 7 h 377"/>
                <a:gd name="T66" fmla="*/ 517 w 553"/>
                <a:gd name="T67" fmla="*/ 3 h 377"/>
                <a:gd name="T68" fmla="*/ 553 w 553"/>
                <a:gd name="T69" fmla="*/ 0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3" h="377">
                  <a:moveTo>
                    <a:pt x="553" y="0"/>
                  </a:moveTo>
                  <a:lnTo>
                    <a:pt x="490" y="334"/>
                  </a:lnTo>
                  <a:lnTo>
                    <a:pt x="460" y="346"/>
                  </a:lnTo>
                  <a:lnTo>
                    <a:pt x="429" y="357"/>
                  </a:lnTo>
                  <a:lnTo>
                    <a:pt x="398" y="364"/>
                  </a:lnTo>
                  <a:lnTo>
                    <a:pt x="368" y="370"/>
                  </a:lnTo>
                  <a:lnTo>
                    <a:pt x="337" y="374"/>
                  </a:lnTo>
                  <a:lnTo>
                    <a:pt x="306" y="376"/>
                  </a:lnTo>
                  <a:lnTo>
                    <a:pt x="275" y="377"/>
                  </a:lnTo>
                  <a:lnTo>
                    <a:pt x="245" y="377"/>
                  </a:lnTo>
                  <a:lnTo>
                    <a:pt x="218" y="376"/>
                  </a:lnTo>
                  <a:lnTo>
                    <a:pt x="190" y="374"/>
                  </a:lnTo>
                  <a:lnTo>
                    <a:pt x="166" y="372"/>
                  </a:lnTo>
                  <a:lnTo>
                    <a:pt x="142" y="370"/>
                  </a:lnTo>
                  <a:lnTo>
                    <a:pt x="122" y="369"/>
                  </a:lnTo>
                  <a:lnTo>
                    <a:pt x="105" y="367"/>
                  </a:lnTo>
                  <a:lnTo>
                    <a:pt x="89" y="365"/>
                  </a:lnTo>
                  <a:lnTo>
                    <a:pt x="77" y="365"/>
                  </a:lnTo>
                  <a:lnTo>
                    <a:pt x="0" y="14"/>
                  </a:lnTo>
                  <a:lnTo>
                    <a:pt x="36" y="17"/>
                  </a:lnTo>
                  <a:lnTo>
                    <a:pt x="70" y="19"/>
                  </a:lnTo>
                  <a:lnTo>
                    <a:pt x="106" y="21"/>
                  </a:lnTo>
                  <a:lnTo>
                    <a:pt x="141" y="22"/>
                  </a:lnTo>
                  <a:lnTo>
                    <a:pt x="175" y="22"/>
                  </a:lnTo>
                  <a:lnTo>
                    <a:pt x="208" y="22"/>
                  </a:lnTo>
                  <a:lnTo>
                    <a:pt x="242" y="22"/>
                  </a:lnTo>
                  <a:lnTo>
                    <a:pt x="276" y="21"/>
                  </a:lnTo>
                  <a:lnTo>
                    <a:pt x="309" y="19"/>
                  </a:lnTo>
                  <a:lnTo>
                    <a:pt x="343" y="17"/>
                  </a:lnTo>
                  <a:lnTo>
                    <a:pt x="378" y="15"/>
                  </a:lnTo>
                  <a:lnTo>
                    <a:pt x="412" y="12"/>
                  </a:lnTo>
                  <a:lnTo>
                    <a:pt x="447" y="9"/>
                  </a:lnTo>
                  <a:lnTo>
                    <a:pt x="481" y="7"/>
                  </a:lnTo>
                  <a:lnTo>
                    <a:pt x="517" y="3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AA8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3" name="Freeform 65"/>
            <p:cNvSpPr>
              <a:spLocks/>
            </p:cNvSpPr>
            <p:nvPr/>
          </p:nvSpPr>
          <p:spPr bwMode="auto">
            <a:xfrm>
              <a:off x="379095" y="867410"/>
              <a:ext cx="37465" cy="103505"/>
            </a:xfrm>
            <a:custGeom>
              <a:avLst/>
              <a:gdLst>
                <a:gd name="T0" fmla="*/ 0 w 116"/>
                <a:gd name="T1" fmla="*/ 12 h 325"/>
                <a:gd name="T2" fmla="*/ 0 w 116"/>
                <a:gd name="T3" fmla="*/ 325 h 325"/>
                <a:gd name="T4" fmla="*/ 77 w 116"/>
                <a:gd name="T5" fmla="*/ 325 h 325"/>
                <a:gd name="T6" fmla="*/ 116 w 116"/>
                <a:gd name="T7" fmla="*/ 0 h 325"/>
                <a:gd name="T8" fmla="*/ 0 w 116"/>
                <a:gd name="T9" fmla="*/ 12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5">
                  <a:moveTo>
                    <a:pt x="0" y="12"/>
                  </a:moveTo>
                  <a:lnTo>
                    <a:pt x="0" y="325"/>
                  </a:lnTo>
                  <a:lnTo>
                    <a:pt x="77" y="325"/>
                  </a:lnTo>
                  <a:lnTo>
                    <a:pt x="116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4" name="Freeform 66"/>
            <p:cNvSpPr>
              <a:spLocks/>
            </p:cNvSpPr>
            <p:nvPr/>
          </p:nvSpPr>
          <p:spPr bwMode="auto">
            <a:xfrm>
              <a:off x="260985" y="854710"/>
              <a:ext cx="73660" cy="120650"/>
            </a:xfrm>
            <a:custGeom>
              <a:avLst/>
              <a:gdLst>
                <a:gd name="T0" fmla="*/ 0 w 232"/>
                <a:gd name="T1" fmla="*/ 0 h 379"/>
                <a:gd name="T2" fmla="*/ 56 w 232"/>
                <a:gd name="T3" fmla="*/ 346 h 379"/>
                <a:gd name="T4" fmla="*/ 232 w 232"/>
                <a:gd name="T5" fmla="*/ 379 h 379"/>
                <a:gd name="T6" fmla="*/ 180 w 232"/>
                <a:gd name="T7" fmla="*/ 26 h 379"/>
                <a:gd name="T8" fmla="*/ 0 w 232"/>
                <a:gd name="T9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379">
                  <a:moveTo>
                    <a:pt x="0" y="0"/>
                  </a:moveTo>
                  <a:lnTo>
                    <a:pt x="56" y="346"/>
                  </a:lnTo>
                  <a:lnTo>
                    <a:pt x="232" y="379"/>
                  </a:lnTo>
                  <a:lnTo>
                    <a:pt x="18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7A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5" name="Freeform 67"/>
            <p:cNvSpPr>
              <a:spLocks/>
            </p:cNvSpPr>
            <p:nvPr/>
          </p:nvSpPr>
          <p:spPr bwMode="auto">
            <a:xfrm>
              <a:off x="218440" y="802640"/>
              <a:ext cx="59055" cy="32385"/>
            </a:xfrm>
            <a:custGeom>
              <a:avLst/>
              <a:gdLst>
                <a:gd name="T0" fmla="*/ 0 w 188"/>
                <a:gd name="T1" fmla="*/ 0 h 102"/>
                <a:gd name="T2" fmla="*/ 169 w 188"/>
                <a:gd name="T3" fmla="*/ 24 h 102"/>
                <a:gd name="T4" fmla="*/ 188 w 188"/>
                <a:gd name="T5" fmla="*/ 102 h 102"/>
                <a:gd name="T6" fmla="*/ 100 w 188"/>
                <a:gd name="T7" fmla="*/ 98 h 102"/>
                <a:gd name="T8" fmla="*/ 7 w 188"/>
                <a:gd name="T9" fmla="*/ 79 h 102"/>
                <a:gd name="T10" fmla="*/ 0 w 188"/>
                <a:gd name="T1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" h="102">
                  <a:moveTo>
                    <a:pt x="0" y="0"/>
                  </a:moveTo>
                  <a:lnTo>
                    <a:pt x="169" y="24"/>
                  </a:lnTo>
                  <a:lnTo>
                    <a:pt x="188" y="102"/>
                  </a:lnTo>
                  <a:lnTo>
                    <a:pt x="100" y="98"/>
                  </a:lnTo>
                  <a:lnTo>
                    <a:pt x="7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7A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82" name="142 Grupo"/>
          <p:cNvGrpSpPr/>
          <p:nvPr/>
        </p:nvGrpSpPr>
        <p:grpSpPr>
          <a:xfrm>
            <a:off x="1968580" y="2405782"/>
            <a:ext cx="1019123" cy="1121114"/>
            <a:chOff x="0" y="0"/>
            <a:chExt cx="608330" cy="986155"/>
          </a:xfrm>
        </p:grpSpPr>
        <p:sp>
          <p:nvSpPr>
            <p:cNvPr id="83" name="Freeform 6"/>
            <p:cNvSpPr>
              <a:spLocks/>
            </p:cNvSpPr>
            <p:nvPr/>
          </p:nvSpPr>
          <p:spPr bwMode="auto">
            <a:xfrm>
              <a:off x="179070" y="771525"/>
              <a:ext cx="351790" cy="214630"/>
            </a:xfrm>
            <a:custGeom>
              <a:avLst/>
              <a:gdLst>
                <a:gd name="T0" fmla="*/ 0 w 1108"/>
                <a:gd name="T1" fmla="*/ 28 h 675"/>
                <a:gd name="T2" fmla="*/ 12 w 1108"/>
                <a:gd name="T3" fmla="*/ 145 h 675"/>
                <a:gd name="T4" fmla="*/ 103 w 1108"/>
                <a:gd name="T5" fmla="*/ 196 h 675"/>
                <a:gd name="T6" fmla="*/ 166 w 1108"/>
                <a:gd name="T7" fmla="*/ 589 h 675"/>
                <a:gd name="T8" fmla="*/ 172 w 1108"/>
                <a:gd name="T9" fmla="*/ 600 h 675"/>
                <a:gd name="T10" fmla="*/ 180 w 1108"/>
                <a:gd name="T11" fmla="*/ 608 h 675"/>
                <a:gd name="T12" fmla="*/ 190 w 1108"/>
                <a:gd name="T13" fmla="*/ 617 h 675"/>
                <a:gd name="T14" fmla="*/ 204 w 1108"/>
                <a:gd name="T15" fmla="*/ 624 h 675"/>
                <a:gd name="T16" fmla="*/ 220 w 1108"/>
                <a:gd name="T17" fmla="*/ 631 h 675"/>
                <a:gd name="T18" fmla="*/ 237 w 1108"/>
                <a:gd name="T19" fmla="*/ 638 h 675"/>
                <a:gd name="T20" fmla="*/ 256 w 1108"/>
                <a:gd name="T21" fmla="*/ 644 h 675"/>
                <a:gd name="T22" fmla="*/ 276 w 1108"/>
                <a:gd name="T23" fmla="*/ 650 h 675"/>
                <a:gd name="T24" fmla="*/ 300 w 1108"/>
                <a:gd name="T25" fmla="*/ 655 h 675"/>
                <a:gd name="T26" fmla="*/ 325 w 1108"/>
                <a:gd name="T27" fmla="*/ 658 h 675"/>
                <a:gd name="T28" fmla="*/ 349 w 1108"/>
                <a:gd name="T29" fmla="*/ 663 h 675"/>
                <a:gd name="T30" fmla="*/ 376 w 1108"/>
                <a:gd name="T31" fmla="*/ 665 h 675"/>
                <a:gd name="T32" fmla="*/ 404 w 1108"/>
                <a:gd name="T33" fmla="*/ 669 h 675"/>
                <a:gd name="T34" fmla="*/ 431 w 1108"/>
                <a:gd name="T35" fmla="*/ 670 h 675"/>
                <a:gd name="T36" fmla="*/ 460 w 1108"/>
                <a:gd name="T37" fmla="*/ 672 h 675"/>
                <a:gd name="T38" fmla="*/ 490 w 1108"/>
                <a:gd name="T39" fmla="*/ 674 h 675"/>
                <a:gd name="T40" fmla="*/ 526 w 1108"/>
                <a:gd name="T41" fmla="*/ 674 h 675"/>
                <a:gd name="T42" fmla="*/ 562 w 1108"/>
                <a:gd name="T43" fmla="*/ 675 h 675"/>
                <a:gd name="T44" fmla="*/ 596 w 1108"/>
                <a:gd name="T45" fmla="*/ 674 h 675"/>
                <a:gd name="T46" fmla="*/ 632 w 1108"/>
                <a:gd name="T47" fmla="*/ 674 h 675"/>
                <a:gd name="T48" fmla="*/ 667 w 1108"/>
                <a:gd name="T49" fmla="*/ 672 h 675"/>
                <a:gd name="T50" fmla="*/ 701 w 1108"/>
                <a:gd name="T51" fmla="*/ 669 h 675"/>
                <a:gd name="T52" fmla="*/ 732 w 1108"/>
                <a:gd name="T53" fmla="*/ 667 h 675"/>
                <a:gd name="T54" fmla="*/ 763 w 1108"/>
                <a:gd name="T55" fmla="*/ 662 h 675"/>
                <a:gd name="T56" fmla="*/ 792 w 1108"/>
                <a:gd name="T57" fmla="*/ 658 h 675"/>
                <a:gd name="T58" fmla="*/ 818 w 1108"/>
                <a:gd name="T59" fmla="*/ 651 h 675"/>
                <a:gd name="T60" fmla="*/ 840 w 1108"/>
                <a:gd name="T61" fmla="*/ 646 h 675"/>
                <a:gd name="T62" fmla="*/ 861 w 1108"/>
                <a:gd name="T63" fmla="*/ 638 h 675"/>
                <a:gd name="T64" fmla="*/ 878 w 1108"/>
                <a:gd name="T65" fmla="*/ 629 h 675"/>
                <a:gd name="T66" fmla="*/ 890 w 1108"/>
                <a:gd name="T67" fmla="*/ 620 h 675"/>
                <a:gd name="T68" fmla="*/ 899 w 1108"/>
                <a:gd name="T69" fmla="*/ 610 h 675"/>
                <a:gd name="T70" fmla="*/ 904 w 1108"/>
                <a:gd name="T71" fmla="*/ 598 h 675"/>
                <a:gd name="T72" fmla="*/ 992 w 1108"/>
                <a:gd name="T73" fmla="*/ 196 h 675"/>
                <a:gd name="T74" fmla="*/ 1083 w 1108"/>
                <a:gd name="T75" fmla="*/ 157 h 675"/>
                <a:gd name="T76" fmla="*/ 1108 w 1108"/>
                <a:gd name="T77" fmla="*/ 40 h 675"/>
                <a:gd name="T78" fmla="*/ 476 w 1108"/>
                <a:gd name="T79" fmla="*/ 0 h 675"/>
                <a:gd name="T80" fmla="*/ 0 w 1108"/>
                <a:gd name="T81" fmla="*/ 28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08" h="675">
                  <a:moveTo>
                    <a:pt x="0" y="28"/>
                  </a:moveTo>
                  <a:lnTo>
                    <a:pt x="12" y="145"/>
                  </a:lnTo>
                  <a:lnTo>
                    <a:pt x="103" y="196"/>
                  </a:lnTo>
                  <a:lnTo>
                    <a:pt x="166" y="589"/>
                  </a:lnTo>
                  <a:lnTo>
                    <a:pt x="172" y="600"/>
                  </a:lnTo>
                  <a:lnTo>
                    <a:pt x="180" y="608"/>
                  </a:lnTo>
                  <a:lnTo>
                    <a:pt x="190" y="617"/>
                  </a:lnTo>
                  <a:lnTo>
                    <a:pt x="204" y="624"/>
                  </a:lnTo>
                  <a:lnTo>
                    <a:pt x="220" y="631"/>
                  </a:lnTo>
                  <a:lnTo>
                    <a:pt x="237" y="638"/>
                  </a:lnTo>
                  <a:lnTo>
                    <a:pt x="256" y="644"/>
                  </a:lnTo>
                  <a:lnTo>
                    <a:pt x="276" y="650"/>
                  </a:lnTo>
                  <a:lnTo>
                    <a:pt x="300" y="655"/>
                  </a:lnTo>
                  <a:lnTo>
                    <a:pt x="325" y="658"/>
                  </a:lnTo>
                  <a:lnTo>
                    <a:pt x="349" y="663"/>
                  </a:lnTo>
                  <a:lnTo>
                    <a:pt x="376" y="665"/>
                  </a:lnTo>
                  <a:lnTo>
                    <a:pt x="404" y="669"/>
                  </a:lnTo>
                  <a:lnTo>
                    <a:pt x="431" y="670"/>
                  </a:lnTo>
                  <a:lnTo>
                    <a:pt x="460" y="672"/>
                  </a:lnTo>
                  <a:lnTo>
                    <a:pt x="490" y="674"/>
                  </a:lnTo>
                  <a:lnTo>
                    <a:pt x="526" y="674"/>
                  </a:lnTo>
                  <a:lnTo>
                    <a:pt x="562" y="675"/>
                  </a:lnTo>
                  <a:lnTo>
                    <a:pt x="596" y="674"/>
                  </a:lnTo>
                  <a:lnTo>
                    <a:pt x="632" y="674"/>
                  </a:lnTo>
                  <a:lnTo>
                    <a:pt x="667" y="672"/>
                  </a:lnTo>
                  <a:lnTo>
                    <a:pt x="701" y="669"/>
                  </a:lnTo>
                  <a:lnTo>
                    <a:pt x="732" y="667"/>
                  </a:lnTo>
                  <a:lnTo>
                    <a:pt x="763" y="662"/>
                  </a:lnTo>
                  <a:lnTo>
                    <a:pt x="792" y="658"/>
                  </a:lnTo>
                  <a:lnTo>
                    <a:pt x="818" y="651"/>
                  </a:lnTo>
                  <a:lnTo>
                    <a:pt x="840" y="646"/>
                  </a:lnTo>
                  <a:lnTo>
                    <a:pt x="861" y="638"/>
                  </a:lnTo>
                  <a:lnTo>
                    <a:pt x="878" y="629"/>
                  </a:lnTo>
                  <a:lnTo>
                    <a:pt x="890" y="620"/>
                  </a:lnTo>
                  <a:lnTo>
                    <a:pt x="899" y="610"/>
                  </a:lnTo>
                  <a:lnTo>
                    <a:pt x="904" y="598"/>
                  </a:lnTo>
                  <a:lnTo>
                    <a:pt x="992" y="196"/>
                  </a:lnTo>
                  <a:lnTo>
                    <a:pt x="1083" y="157"/>
                  </a:lnTo>
                  <a:lnTo>
                    <a:pt x="1108" y="40"/>
                  </a:lnTo>
                  <a:lnTo>
                    <a:pt x="476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876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4" name="Freeform 7"/>
            <p:cNvSpPr>
              <a:spLocks/>
            </p:cNvSpPr>
            <p:nvPr/>
          </p:nvSpPr>
          <p:spPr bwMode="auto">
            <a:xfrm>
              <a:off x="179070" y="755015"/>
              <a:ext cx="351790" cy="57785"/>
            </a:xfrm>
            <a:custGeom>
              <a:avLst/>
              <a:gdLst>
                <a:gd name="T0" fmla="*/ 610 w 1108"/>
                <a:gd name="T1" fmla="*/ 0 h 183"/>
                <a:gd name="T2" fmla="*/ 718 w 1108"/>
                <a:gd name="T3" fmla="*/ 4 h 183"/>
                <a:gd name="T4" fmla="*/ 818 w 1108"/>
                <a:gd name="T5" fmla="*/ 11 h 183"/>
                <a:gd name="T6" fmla="*/ 906 w 1108"/>
                <a:gd name="T7" fmla="*/ 21 h 183"/>
                <a:gd name="T8" fmla="*/ 981 w 1108"/>
                <a:gd name="T9" fmla="*/ 33 h 183"/>
                <a:gd name="T10" fmla="*/ 1041 w 1108"/>
                <a:gd name="T11" fmla="*/ 48 h 183"/>
                <a:gd name="T12" fmla="*/ 1083 w 1108"/>
                <a:gd name="T13" fmla="*/ 64 h 183"/>
                <a:gd name="T14" fmla="*/ 1105 w 1108"/>
                <a:gd name="T15" fmla="*/ 83 h 183"/>
                <a:gd name="T16" fmla="*/ 1105 w 1108"/>
                <a:gd name="T17" fmla="*/ 100 h 183"/>
                <a:gd name="T18" fmla="*/ 1083 w 1108"/>
                <a:gd name="T19" fmla="*/ 119 h 183"/>
                <a:gd name="T20" fmla="*/ 1041 w 1108"/>
                <a:gd name="T21" fmla="*/ 135 h 183"/>
                <a:gd name="T22" fmla="*/ 981 w 1108"/>
                <a:gd name="T23" fmla="*/ 150 h 183"/>
                <a:gd name="T24" fmla="*/ 906 w 1108"/>
                <a:gd name="T25" fmla="*/ 162 h 183"/>
                <a:gd name="T26" fmla="*/ 818 w 1108"/>
                <a:gd name="T27" fmla="*/ 173 h 183"/>
                <a:gd name="T28" fmla="*/ 718 w 1108"/>
                <a:gd name="T29" fmla="*/ 179 h 183"/>
                <a:gd name="T30" fmla="*/ 610 w 1108"/>
                <a:gd name="T31" fmla="*/ 183 h 183"/>
                <a:gd name="T32" fmla="*/ 496 w 1108"/>
                <a:gd name="T33" fmla="*/ 183 h 183"/>
                <a:gd name="T34" fmla="*/ 390 w 1108"/>
                <a:gd name="T35" fmla="*/ 179 h 183"/>
                <a:gd name="T36" fmla="*/ 290 w 1108"/>
                <a:gd name="T37" fmla="*/ 173 h 183"/>
                <a:gd name="T38" fmla="*/ 203 w 1108"/>
                <a:gd name="T39" fmla="*/ 162 h 183"/>
                <a:gd name="T40" fmla="*/ 127 w 1108"/>
                <a:gd name="T41" fmla="*/ 150 h 183"/>
                <a:gd name="T42" fmla="*/ 67 w 1108"/>
                <a:gd name="T43" fmla="*/ 135 h 183"/>
                <a:gd name="T44" fmla="*/ 25 w 1108"/>
                <a:gd name="T45" fmla="*/ 119 h 183"/>
                <a:gd name="T46" fmla="*/ 3 w 1108"/>
                <a:gd name="T47" fmla="*/ 100 h 183"/>
                <a:gd name="T48" fmla="*/ 3 w 1108"/>
                <a:gd name="T49" fmla="*/ 83 h 183"/>
                <a:gd name="T50" fmla="*/ 25 w 1108"/>
                <a:gd name="T51" fmla="*/ 64 h 183"/>
                <a:gd name="T52" fmla="*/ 67 w 1108"/>
                <a:gd name="T53" fmla="*/ 48 h 183"/>
                <a:gd name="T54" fmla="*/ 127 w 1108"/>
                <a:gd name="T55" fmla="*/ 33 h 183"/>
                <a:gd name="T56" fmla="*/ 203 w 1108"/>
                <a:gd name="T57" fmla="*/ 21 h 183"/>
                <a:gd name="T58" fmla="*/ 290 w 1108"/>
                <a:gd name="T59" fmla="*/ 11 h 183"/>
                <a:gd name="T60" fmla="*/ 390 w 1108"/>
                <a:gd name="T61" fmla="*/ 4 h 183"/>
                <a:gd name="T62" fmla="*/ 496 w 1108"/>
                <a:gd name="T63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08" h="183">
                  <a:moveTo>
                    <a:pt x="553" y="0"/>
                  </a:moveTo>
                  <a:lnTo>
                    <a:pt x="610" y="0"/>
                  </a:lnTo>
                  <a:lnTo>
                    <a:pt x="665" y="2"/>
                  </a:lnTo>
                  <a:lnTo>
                    <a:pt x="718" y="4"/>
                  </a:lnTo>
                  <a:lnTo>
                    <a:pt x="770" y="7"/>
                  </a:lnTo>
                  <a:lnTo>
                    <a:pt x="818" y="11"/>
                  </a:lnTo>
                  <a:lnTo>
                    <a:pt x="863" y="16"/>
                  </a:lnTo>
                  <a:lnTo>
                    <a:pt x="906" y="21"/>
                  </a:lnTo>
                  <a:lnTo>
                    <a:pt x="945" y="28"/>
                  </a:lnTo>
                  <a:lnTo>
                    <a:pt x="981" y="33"/>
                  </a:lnTo>
                  <a:lnTo>
                    <a:pt x="1014" y="40"/>
                  </a:lnTo>
                  <a:lnTo>
                    <a:pt x="1041" y="48"/>
                  </a:lnTo>
                  <a:lnTo>
                    <a:pt x="1065" y="55"/>
                  </a:lnTo>
                  <a:lnTo>
                    <a:pt x="1083" y="64"/>
                  </a:lnTo>
                  <a:lnTo>
                    <a:pt x="1096" y="73"/>
                  </a:lnTo>
                  <a:lnTo>
                    <a:pt x="1105" y="83"/>
                  </a:lnTo>
                  <a:lnTo>
                    <a:pt x="1108" y="92"/>
                  </a:lnTo>
                  <a:lnTo>
                    <a:pt x="1105" y="100"/>
                  </a:lnTo>
                  <a:lnTo>
                    <a:pt x="1096" y="111"/>
                  </a:lnTo>
                  <a:lnTo>
                    <a:pt x="1083" y="119"/>
                  </a:lnTo>
                  <a:lnTo>
                    <a:pt x="1065" y="128"/>
                  </a:lnTo>
                  <a:lnTo>
                    <a:pt x="1041" y="135"/>
                  </a:lnTo>
                  <a:lnTo>
                    <a:pt x="1014" y="143"/>
                  </a:lnTo>
                  <a:lnTo>
                    <a:pt x="981" y="150"/>
                  </a:lnTo>
                  <a:lnTo>
                    <a:pt x="945" y="155"/>
                  </a:lnTo>
                  <a:lnTo>
                    <a:pt x="906" y="162"/>
                  </a:lnTo>
                  <a:lnTo>
                    <a:pt x="863" y="167"/>
                  </a:lnTo>
                  <a:lnTo>
                    <a:pt x="818" y="173"/>
                  </a:lnTo>
                  <a:lnTo>
                    <a:pt x="770" y="176"/>
                  </a:lnTo>
                  <a:lnTo>
                    <a:pt x="718" y="179"/>
                  </a:lnTo>
                  <a:lnTo>
                    <a:pt x="665" y="181"/>
                  </a:lnTo>
                  <a:lnTo>
                    <a:pt x="610" y="183"/>
                  </a:lnTo>
                  <a:lnTo>
                    <a:pt x="553" y="183"/>
                  </a:lnTo>
                  <a:lnTo>
                    <a:pt x="496" y="183"/>
                  </a:lnTo>
                  <a:lnTo>
                    <a:pt x="441" y="181"/>
                  </a:lnTo>
                  <a:lnTo>
                    <a:pt x="390" y="179"/>
                  </a:lnTo>
                  <a:lnTo>
                    <a:pt x="338" y="176"/>
                  </a:lnTo>
                  <a:lnTo>
                    <a:pt x="290" y="173"/>
                  </a:lnTo>
                  <a:lnTo>
                    <a:pt x="244" y="167"/>
                  </a:lnTo>
                  <a:lnTo>
                    <a:pt x="203" y="162"/>
                  </a:lnTo>
                  <a:lnTo>
                    <a:pt x="163" y="155"/>
                  </a:lnTo>
                  <a:lnTo>
                    <a:pt x="127" y="150"/>
                  </a:lnTo>
                  <a:lnTo>
                    <a:pt x="94" y="143"/>
                  </a:lnTo>
                  <a:lnTo>
                    <a:pt x="67" y="135"/>
                  </a:lnTo>
                  <a:lnTo>
                    <a:pt x="43" y="128"/>
                  </a:lnTo>
                  <a:lnTo>
                    <a:pt x="25" y="119"/>
                  </a:lnTo>
                  <a:lnTo>
                    <a:pt x="12" y="111"/>
                  </a:lnTo>
                  <a:lnTo>
                    <a:pt x="3" y="100"/>
                  </a:lnTo>
                  <a:lnTo>
                    <a:pt x="0" y="92"/>
                  </a:lnTo>
                  <a:lnTo>
                    <a:pt x="3" y="83"/>
                  </a:lnTo>
                  <a:lnTo>
                    <a:pt x="12" y="73"/>
                  </a:lnTo>
                  <a:lnTo>
                    <a:pt x="25" y="64"/>
                  </a:lnTo>
                  <a:lnTo>
                    <a:pt x="43" y="55"/>
                  </a:lnTo>
                  <a:lnTo>
                    <a:pt x="67" y="48"/>
                  </a:lnTo>
                  <a:lnTo>
                    <a:pt x="94" y="40"/>
                  </a:lnTo>
                  <a:lnTo>
                    <a:pt x="127" y="33"/>
                  </a:lnTo>
                  <a:lnTo>
                    <a:pt x="163" y="28"/>
                  </a:lnTo>
                  <a:lnTo>
                    <a:pt x="203" y="21"/>
                  </a:lnTo>
                  <a:lnTo>
                    <a:pt x="244" y="16"/>
                  </a:lnTo>
                  <a:lnTo>
                    <a:pt x="290" y="11"/>
                  </a:lnTo>
                  <a:lnTo>
                    <a:pt x="338" y="7"/>
                  </a:lnTo>
                  <a:lnTo>
                    <a:pt x="390" y="4"/>
                  </a:lnTo>
                  <a:lnTo>
                    <a:pt x="441" y="2"/>
                  </a:lnTo>
                  <a:lnTo>
                    <a:pt x="496" y="0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542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5" name="Freeform 8"/>
            <p:cNvSpPr>
              <a:spLocks/>
            </p:cNvSpPr>
            <p:nvPr/>
          </p:nvSpPr>
          <p:spPr bwMode="auto">
            <a:xfrm>
              <a:off x="220345" y="777875"/>
              <a:ext cx="262890" cy="26035"/>
            </a:xfrm>
            <a:custGeom>
              <a:avLst/>
              <a:gdLst>
                <a:gd name="T0" fmla="*/ 0 w 827"/>
                <a:gd name="T1" fmla="*/ 29 h 81"/>
                <a:gd name="T2" fmla="*/ 54 w 827"/>
                <a:gd name="T3" fmla="*/ 20 h 81"/>
                <a:gd name="T4" fmla="*/ 105 w 827"/>
                <a:gd name="T5" fmla="*/ 15 h 81"/>
                <a:gd name="T6" fmla="*/ 158 w 827"/>
                <a:gd name="T7" fmla="*/ 8 h 81"/>
                <a:gd name="T8" fmla="*/ 210 w 827"/>
                <a:gd name="T9" fmla="*/ 5 h 81"/>
                <a:gd name="T10" fmla="*/ 260 w 827"/>
                <a:gd name="T11" fmla="*/ 1 h 81"/>
                <a:gd name="T12" fmla="*/ 311 w 827"/>
                <a:gd name="T13" fmla="*/ 0 h 81"/>
                <a:gd name="T14" fmla="*/ 363 w 827"/>
                <a:gd name="T15" fmla="*/ 0 h 81"/>
                <a:gd name="T16" fmla="*/ 415 w 827"/>
                <a:gd name="T17" fmla="*/ 0 h 81"/>
                <a:gd name="T18" fmla="*/ 464 w 827"/>
                <a:gd name="T19" fmla="*/ 1 h 81"/>
                <a:gd name="T20" fmla="*/ 516 w 827"/>
                <a:gd name="T21" fmla="*/ 3 h 81"/>
                <a:gd name="T22" fmla="*/ 568 w 827"/>
                <a:gd name="T23" fmla="*/ 7 h 81"/>
                <a:gd name="T24" fmla="*/ 617 w 827"/>
                <a:gd name="T25" fmla="*/ 10 h 81"/>
                <a:gd name="T26" fmla="*/ 669 w 827"/>
                <a:gd name="T27" fmla="*/ 13 h 81"/>
                <a:gd name="T28" fmla="*/ 722 w 827"/>
                <a:gd name="T29" fmla="*/ 19 h 81"/>
                <a:gd name="T30" fmla="*/ 774 w 827"/>
                <a:gd name="T31" fmla="*/ 24 h 81"/>
                <a:gd name="T32" fmla="*/ 827 w 827"/>
                <a:gd name="T33" fmla="*/ 29 h 81"/>
                <a:gd name="T34" fmla="*/ 777 w 827"/>
                <a:gd name="T35" fmla="*/ 44 h 81"/>
                <a:gd name="T36" fmla="*/ 724 w 827"/>
                <a:gd name="T37" fmla="*/ 56 h 81"/>
                <a:gd name="T38" fmla="*/ 669 w 827"/>
                <a:gd name="T39" fmla="*/ 65 h 81"/>
                <a:gd name="T40" fmla="*/ 612 w 827"/>
                <a:gd name="T41" fmla="*/ 72 h 81"/>
                <a:gd name="T42" fmla="*/ 554 w 827"/>
                <a:gd name="T43" fmla="*/ 77 h 81"/>
                <a:gd name="T44" fmla="*/ 494 w 827"/>
                <a:gd name="T45" fmla="*/ 81 h 81"/>
                <a:gd name="T46" fmla="*/ 435 w 827"/>
                <a:gd name="T47" fmla="*/ 81 h 81"/>
                <a:gd name="T48" fmla="*/ 375 w 827"/>
                <a:gd name="T49" fmla="*/ 81 h 81"/>
                <a:gd name="T50" fmla="*/ 318 w 827"/>
                <a:gd name="T51" fmla="*/ 79 h 81"/>
                <a:gd name="T52" fmla="*/ 262 w 827"/>
                <a:gd name="T53" fmla="*/ 74 h 81"/>
                <a:gd name="T54" fmla="*/ 208 w 827"/>
                <a:gd name="T55" fmla="*/ 69 h 81"/>
                <a:gd name="T56" fmla="*/ 158 w 827"/>
                <a:gd name="T57" fmla="*/ 63 h 81"/>
                <a:gd name="T58" fmla="*/ 112 w 827"/>
                <a:gd name="T59" fmla="*/ 55 h 81"/>
                <a:gd name="T60" fmla="*/ 69 w 827"/>
                <a:gd name="T61" fmla="*/ 48 h 81"/>
                <a:gd name="T62" fmla="*/ 33 w 827"/>
                <a:gd name="T63" fmla="*/ 38 h 81"/>
                <a:gd name="T64" fmla="*/ 0 w 827"/>
                <a:gd name="T65" fmla="*/ 2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27" h="81">
                  <a:moveTo>
                    <a:pt x="0" y="29"/>
                  </a:moveTo>
                  <a:lnTo>
                    <a:pt x="54" y="20"/>
                  </a:lnTo>
                  <a:lnTo>
                    <a:pt x="105" y="15"/>
                  </a:lnTo>
                  <a:lnTo>
                    <a:pt x="158" y="8"/>
                  </a:lnTo>
                  <a:lnTo>
                    <a:pt x="210" y="5"/>
                  </a:lnTo>
                  <a:lnTo>
                    <a:pt x="260" y="1"/>
                  </a:lnTo>
                  <a:lnTo>
                    <a:pt x="311" y="0"/>
                  </a:lnTo>
                  <a:lnTo>
                    <a:pt x="363" y="0"/>
                  </a:lnTo>
                  <a:lnTo>
                    <a:pt x="415" y="0"/>
                  </a:lnTo>
                  <a:lnTo>
                    <a:pt x="464" y="1"/>
                  </a:lnTo>
                  <a:lnTo>
                    <a:pt x="516" y="3"/>
                  </a:lnTo>
                  <a:lnTo>
                    <a:pt x="568" y="7"/>
                  </a:lnTo>
                  <a:lnTo>
                    <a:pt x="617" y="10"/>
                  </a:lnTo>
                  <a:lnTo>
                    <a:pt x="669" y="13"/>
                  </a:lnTo>
                  <a:lnTo>
                    <a:pt x="722" y="19"/>
                  </a:lnTo>
                  <a:lnTo>
                    <a:pt x="774" y="24"/>
                  </a:lnTo>
                  <a:lnTo>
                    <a:pt x="827" y="29"/>
                  </a:lnTo>
                  <a:lnTo>
                    <a:pt x="777" y="44"/>
                  </a:lnTo>
                  <a:lnTo>
                    <a:pt x="724" y="56"/>
                  </a:lnTo>
                  <a:lnTo>
                    <a:pt x="669" y="65"/>
                  </a:lnTo>
                  <a:lnTo>
                    <a:pt x="612" y="72"/>
                  </a:lnTo>
                  <a:lnTo>
                    <a:pt x="554" y="77"/>
                  </a:lnTo>
                  <a:lnTo>
                    <a:pt x="494" y="81"/>
                  </a:lnTo>
                  <a:lnTo>
                    <a:pt x="435" y="81"/>
                  </a:lnTo>
                  <a:lnTo>
                    <a:pt x="375" y="81"/>
                  </a:lnTo>
                  <a:lnTo>
                    <a:pt x="318" y="79"/>
                  </a:lnTo>
                  <a:lnTo>
                    <a:pt x="262" y="74"/>
                  </a:lnTo>
                  <a:lnTo>
                    <a:pt x="208" y="69"/>
                  </a:lnTo>
                  <a:lnTo>
                    <a:pt x="158" y="63"/>
                  </a:lnTo>
                  <a:lnTo>
                    <a:pt x="112" y="55"/>
                  </a:lnTo>
                  <a:lnTo>
                    <a:pt x="69" y="48"/>
                  </a:lnTo>
                  <a:lnTo>
                    <a:pt x="33" y="38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51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6" name="Freeform 9"/>
            <p:cNvSpPr>
              <a:spLocks/>
            </p:cNvSpPr>
            <p:nvPr/>
          </p:nvSpPr>
          <p:spPr bwMode="auto">
            <a:xfrm>
              <a:off x="331470" y="524510"/>
              <a:ext cx="46990" cy="276860"/>
            </a:xfrm>
            <a:custGeom>
              <a:avLst/>
              <a:gdLst>
                <a:gd name="T0" fmla="*/ 150 w 150"/>
                <a:gd name="T1" fmla="*/ 858 h 872"/>
                <a:gd name="T2" fmla="*/ 122 w 150"/>
                <a:gd name="T3" fmla="*/ 872 h 872"/>
                <a:gd name="T4" fmla="*/ 88 w 150"/>
                <a:gd name="T5" fmla="*/ 527 h 872"/>
                <a:gd name="T6" fmla="*/ 83 w 150"/>
                <a:gd name="T7" fmla="*/ 236 h 872"/>
                <a:gd name="T8" fmla="*/ 0 w 150"/>
                <a:gd name="T9" fmla="*/ 0 h 872"/>
                <a:gd name="T10" fmla="*/ 126 w 150"/>
                <a:gd name="T11" fmla="*/ 284 h 872"/>
                <a:gd name="T12" fmla="*/ 150 w 150"/>
                <a:gd name="T13" fmla="*/ 858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872">
                  <a:moveTo>
                    <a:pt x="150" y="858"/>
                  </a:moveTo>
                  <a:lnTo>
                    <a:pt x="122" y="872"/>
                  </a:lnTo>
                  <a:lnTo>
                    <a:pt x="88" y="527"/>
                  </a:lnTo>
                  <a:lnTo>
                    <a:pt x="83" y="236"/>
                  </a:lnTo>
                  <a:lnTo>
                    <a:pt x="0" y="0"/>
                  </a:lnTo>
                  <a:lnTo>
                    <a:pt x="126" y="284"/>
                  </a:lnTo>
                  <a:lnTo>
                    <a:pt x="150" y="858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7" name="Freeform 10"/>
            <p:cNvSpPr>
              <a:spLocks/>
            </p:cNvSpPr>
            <p:nvPr/>
          </p:nvSpPr>
          <p:spPr bwMode="auto">
            <a:xfrm>
              <a:off x="358140" y="93980"/>
              <a:ext cx="173355" cy="560705"/>
            </a:xfrm>
            <a:custGeom>
              <a:avLst/>
              <a:gdLst>
                <a:gd name="T0" fmla="*/ 0 w 547"/>
                <a:gd name="T1" fmla="*/ 776 h 1767"/>
                <a:gd name="T2" fmla="*/ 0 w 547"/>
                <a:gd name="T3" fmla="*/ 1767 h 1767"/>
                <a:gd name="T4" fmla="*/ 98 w 547"/>
                <a:gd name="T5" fmla="*/ 1767 h 1767"/>
                <a:gd name="T6" fmla="*/ 215 w 547"/>
                <a:gd name="T7" fmla="*/ 1627 h 1767"/>
                <a:gd name="T8" fmla="*/ 315 w 547"/>
                <a:gd name="T9" fmla="*/ 1567 h 1767"/>
                <a:gd name="T10" fmla="*/ 198 w 547"/>
                <a:gd name="T11" fmla="*/ 1560 h 1767"/>
                <a:gd name="T12" fmla="*/ 143 w 547"/>
                <a:gd name="T13" fmla="*/ 1572 h 1767"/>
                <a:gd name="T14" fmla="*/ 150 w 547"/>
                <a:gd name="T15" fmla="*/ 1496 h 1767"/>
                <a:gd name="T16" fmla="*/ 234 w 547"/>
                <a:gd name="T17" fmla="*/ 1467 h 1767"/>
                <a:gd name="T18" fmla="*/ 336 w 547"/>
                <a:gd name="T19" fmla="*/ 1379 h 1767"/>
                <a:gd name="T20" fmla="*/ 367 w 547"/>
                <a:gd name="T21" fmla="*/ 1315 h 1767"/>
                <a:gd name="T22" fmla="*/ 239 w 547"/>
                <a:gd name="T23" fmla="*/ 1276 h 1767"/>
                <a:gd name="T24" fmla="*/ 86 w 547"/>
                <a:gd name="T25" fmla="*/ 1281 h 1767"/>
                <a:gd name="T26" fmla="*/ 117 w 547"/>
                <a:gd name="T27" fmla="*/ 1217 h 1767"/>
                <a:gd name="T28" fmla="*/ 277 w 547"/>
                <a:gd name="T29" fmla="*/ 1196 h 1767"/>
                <a:gd name="T30" fmla="*/ 320 w 547"/>
                <a:gd name="T31" fmla="*/ 1129 h 1767"/>
                <a:gd name="T32" fmla="*/ 224 w 547"/>
                <a:gd name="T33" fmla="*/ 1083 h 1767"/>
                <a:gd name="T34" fmla="*/ 111 w 547"/>
                <a:gd name="T35" fmla="*/ 1007 h 1767"/>
                <a:gd name="T36" fmla="*/ 251 w 547"/>
                <a:gd name="T37" fmla="*/ 1026 h 1767"/>
                <a:gd name="T38" fmla="*/ 262 w 547"/>
                <a:gd name="T39" fmla="*/ 962 h 1767"/>
                <a:gd name="T40" fmla="*/ 329 w 547"/>
                <a:gd name="T41" fmla="*/ 926 h 1767"/>
                <a:gd name="T42" fmla="*/ 368 w 547"/>
                <a:gd name="T43" fmla="*/ 867 h 1767"/>
                <a:gd name="T44" fmla="*/ 492 w 547"/>
                <a:gd name="T45" fmla="*/ 897 h 1767"/>
                <a:gd name="T46" fmla="*/ 547 w 547"/>
                <a:gd name="T47" fmla="*/ 805 h 1767"/>
                <a:gd name="T48" fmla="*/ 463 w 547"/>
                <a:gd name="T49" fmla="*/ 795 h 1767"/>
                <a:gd name="T50" fmla="*/ 403 w 547"/>
                <a:gd name="T51" fmla="*/ 774 h 1767"/>
                <a:gd name="T52" fmla="*/ 344 w 547"/>
                <a:gd name="T53" fmla="*/ 816 h 1767"/>
                <a:gd name="T54" fmla="*/ 294 w 547"/>
                <a:gd name="T55" fmla="*/ 752 h 1767"/>
                <a:gd name="T56" fmla="*/ 313 w 547"/>
                <a:gd name="T57" fmla="*/ 712 h 1767"/>
                <a:gd name="T58" fmla="*/ 282 w 547"/>
                <a:gd name="T59" fmla="*/ 676 h 1767"/>
                <a:gd name="T60" fmla="*/ 277 w 547"/>
                <a:gd name="T61" fmla="*/ 752 h 1767"/>
                <a:gd name="T62" fmla="*/ 281 w 547"/>
                <a:gd name="T63" fmla="*/ 843 h 1767"/>
                <a:gd name="T64" fmla="*/ 215 w 547"/>
                <a:gd name="T65" fmla="*/ 812 h 1767"/>
                <a:gd name="T66" fmla="*/ 243 w 547"/>
                <a:gd name="T67" fmla="*/ 697 h 1767"/>
                <a:gd name="T68" fmla="*/ 186 w 547"/>
                <a:gd name="T69" fmla="*/ 650 h 1767"/>
                <a:gd name="T70" fmla="*/ 227 w 547"/>
                <a:gd name="T71" fmla="*/ 562 h 1767"/>
                <a:gd name="T72" fmla="*/ 219 w 547"/>
                <a:gd name="T73" fmla="*/ 478 h 1767"/>
                <a:gd name="T74" fmla="*/ 143 w 547"/>
                <a:gd name="T75" fmla="*/ 411 h 1767"/>
                <a:gd name="T76" fmla="*/ 98 w 547"/>
                <a:gd name="T77" fmla="*/ 54 h 1767"/>
                <a:gd name="T78" fmla="*/ 0 w 547"/>
                <a:gd name="T79" fmla="*/ 0 h 1767"/>
                <a:gd name="T80" fmla="*/ 0 w 547"/>
                <a:gd name="T81" fmla="*/ 307 h 1767"/>
                <a:gd name="T82" fmla="*/ 43 w 547"/>
                <a:gd name="T83" fmla="*/ 342 h 1767"/>
                <a:gd name="T84" fmla="*/ 0 w 547"/>
                <a:gd name="T85" fmla="*/ 385 h 1767"/>
                <a:gd name="T86" fmla="*/ 0 w 547"/>
                <a:gd name="T87" fmla="*/ 726 h 1767"/>
                <a:gd name="T88" fmla="*/ 59 w 547"/>
                <a:gd name="T89" fmla="*/ 726 h 1767"/>
                <a:gd name="T90" fmla="*/ 13 w 547"/>
                <a:gd name="T91" fmla="*/ 781 h 1767"/>
                <a:gd name="T92" fmla="*/ 0 w 547"/>
                <a:gd name="T93" fmla="*/ 776 h 1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47" h="1767">
                  <a:moveTo>
                    <a:pt x="0" y="776"/>
                  </a:moveTo>
                  <a:lnTo>
                    <a:pt x="0" y="1767"/>
                  </a:lnTo>
                  <a:lnTo>
                    <a:pt x="98" y="1767"/>
                  </a:lnTo>
                  <a:lnTo>
                    <a:pt x="215" y="1627"/>
                  </a:lnTo>
                  <a:lnTo>
                    <a:pt x="315" y="1567"/>
                  </a:lnTo>
                  <a:lnTo>
                    <a:pt x="198" y="1560"/>
                  </a:lnTo>
                  <a:lnTo>
                    <a:pt x="143" y="1572"/>
                  </a:lnTo>
                  <a:lnTo>
                    <a:pt x="150" y="1496"/>
                  </a:lnTo>
                  <a:lnTo>
                    <a:pt x="234" y="1467"/>
                  </a:lnTo>
                  <a:lnTo>
                    <a:pt x="336" y="1379"/>
                  </a:lnTo>
                  <a:lnTo>
                    <a:pt x="367" y="1315"/>
                  </a:lnTo>
                  <a:lnTo>
                    <a:pt x="239" y="1276"/>
                  </a:lnTo>
                  <a:lnTo>
                    <a:pt x="86" y="1281"/>
                  </a:lnTo>
                  <a:lnTo>
                    <a:pt x="117" y="1217"/>
                  </a:lnTo>
                  <a:lnTo>
                    <a:pt x="277" y="1196"/>
                  </a:lnTo>
                  <a:lnTo>
                    <a:pt x="320" y="1129"/>
                  </a:lnTo>
                  <a:lnTo>
                    <a:pt x="224" y="1083"/>
                  </a:lnTo>
                  <a:lnTo>
                    <a:pt x="111" y="1007"/>
                  </a:lnTo>
                  <a:lnTo>
                    <a:pt x="251" y="1026"/>
                  </a:lnTo>
                  <a:lnTo>
                    <a:pt x="262" y="962"/>
                  </a:lnTo>
                  <a:lnTo>
                    <a:pt x="329" y="926"/>
                  </a:lnTo>
                  <a:lnTo>
                    <a:pt x="368" y="867"/>
                  </a:lnTo>
                  <a:lnTo>
                    <a:pt x="492" y="897"/>
                  </a:lnTo>
                  <a:lnTo>
                    <a:pt x="547" y="805"/>
                  </a:lnTo>
                  <a:lnTo>
                    <a:pt x="463" y="795"/>
                  </a:lnTo>
                  <a:lnTo>
                    <a:pt x="403" y="774"/>
                  </a:lnTo>
                  <a:lnTo>
                    <a:pt x="344" y="816"/>
                  </a:lnTo>
                  <a:lnTo>
                    <a:pt x="294" y="752"/>
                  </a:lnTo>
                  <a:lnTo>
                    <a:pt x="313" y="712"/>
                  </a:lnTo>
                  <a:lnTo>
                    <a:pt x="282" y="676"/>
                  </a:lnTo>
                  <a:lnTo>
                    <a:pt x="277" y="752"/>
                  </a:lnTo>
                  <a:lnTo>
                    <a:pt x="281" y="843"/>
                  </a:lnTo>
                  <a:lnTo>
                    <a:pt x="215" y="812"/>
                  </a:lnTo>
                  <a:lnTo>
                    <a:pt x="243" y="697"/>
                  </a:lnTo>
                  <a:lnTo>
                    <a:pt x="186" y="650"/>
                  </a:lnTo>
                  <a:lnTo>
                    <a:pt x="227" y="562"/>
                  </a:lnTo>
                  <a:lnTo>
                    <a:pt x="219" y="478"/>
                  </a:lnTo>
                  <a:lnTo>
                    <a:pt x="143" y="411"/>
                  </a:lnTo>
                  <a:lnTo>
                    <a:pt x="98" y="54"/>
                  </a:lnTo>
                  <a:lnTo>
                    <a:pt x="0" y="0"/>
                  </a:lnTo>
                  <a:lnTo>
                    <a:pt x="0" y="307"/>
                  </a:lnTo>
                  <a:lnTo>
                    <a:pt x="43" y="342"/>
                  </a:lnTo>
                  <a:lnTo>
                    <a:pt x="0" y="385"/>
                  </a:lnTo>
                  <a:lnTo>
                    <a:pt x="0" y="726"/>
                  </a:lnTo>
                  <a:lnTo>
                    <a:pt x="59" y="726"/>
                  </a:lnTo>
                  <a:lnTo>
                    <a:pt x="13" y="781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8" name="Freeform 11"/>
            <p:cNvSpPr>
              <a:spLocks/>
            </p:cNvSpPr>
            <p:nvPr/>
          </p:nvSpPr>
          <p:spPr bwMode="auto">
            <a:xfrm>
              <a:off x="337185" y="83185"/>
              <a:ext cx="20955" cy="108585"/>
            </a:xfrm>
            <a:custGeom>
              <a:avLst/>
              <a:gdLst>
                <a:gd name="T0" fmla="*/ 65 w 65"/>
                <a:gd name="T1" fmla="*/ 341 h 341"/>
                <a:gd name="T2" fmla="*/ 65 w 65"/>
                <a:gd name="T3" fmla="*/ 34 h 341"/>
                <a:gd name="T4" fmla="*/ 0 w 65"/>
                <a:gd name="T5" fmla="*/ 0 h 341"/>
                <a:gd name="T6" fmla="*/ 0 w 65"/>
                <a:gd name="T7" fmla="*/ 291 h 341"/>
                <a:gd name="T8" fmla="*/ 65 w 65"/>
                <a:gd name="T9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341">
                  <a:moveTo>
                    <a:pt x="65" y="341"/>
                  </a:moveTo>
                  <a:lnTo>
                    <a:pt x="65" y="34"/>
                  </a:lnTo>
                  <a:lnTo>
                    <a:pt x="0" y="0"/>
                  </a:lnTo>
                  <a:lnTo>
                    <a:pt x="0" y="291"/>
                  </a:lnTo>
                  <a:lnTo>
                    <a:pt x="65" y="34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9" name="Freeform 12"/>
            <p:cNvSpPr>
              <a:spLocks/>
            </p:cNvSpPr>
            <p:nvPr/>
          </p:nvSpPr>
          <p:spPr bwMode="auto">
            <a:xfrm>
              <a:off x="337185" y="215900"/>
              <a:ext cx="20955" cy="438785"/>
            </a:xfrm>
            <a:custGeom>
              <a:avLst/>
              <a:gdLst>
                <a:gd name="T0" fmla="*/ 65 w 65"/>
                <a:gd name="T1" fmla="*/ 341 h 1382"/>
                <a:gd name="T2" fmla="*/ 65 w 65"/>
                <a:gd name="T3" fmla="*/ 0 h 1382"/>
                <a:gd name="T4" fmla="*/ 0 w 65"/>
                <a:gd name="T5" fmla="*/ 64 h 1382"/>
                <a:gd name="T6" fmla="*/ 0 w 65"/>
                <a:gd name="T7" fmla="*/ 64 h 1382"/>
                <a:gd name="T8" fmla="*/ 0 w 65"/>
                <a:gd name="T9" fmla="*/ 923 h 1382"/>
                <a:gd name="T10" fmla="*/ 50 w 65"/>
                <a:gd name="T11" fmla="*/ 941 h 1382"/>
                <a:gd name="T12" fmla="*/ 0 w 65"/>
                <a:gd name="T13" fmla="*/ 972 h 1382"/>
                <a:gd name="T14" fmla="*/ 0 w 65"/>
                <a:gd name="T15" fmla="*/ 1349 h 1382"/>
                <a:gd name="T16" fmla="*/ 43 w 65"/>
                <a:gd name="T17" fmla="*/ 1382 h 1382"/>
                <a:gd name="T18" fmla="*/ 65 w 65"/>
                <a:gd name="T19" fmla="*/ 1382 h 1382"/>
                <a:gd name="T20" fmla="*/ 65 w 65"/>
                <a:gd name="T21" fmla="*/ 391 h 1382"/>
                <a:gd name="T22" fmla="*/ 5 w 65"/>
                <a:gd name="T23" fmla="*/ 362 h 1382"/>
                <a:gd name="T24" fmla="*/ 64 w 65"/>
                <a:gd name="T25" fmla="*/ 341 h 1382"/>
                <a:gd name="T26" fmla="*/ 65 w 65"/>
                <a:gd name="T27" fmla="*/ 341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1382">
                  <a:moveTo>
                    <a:pt x="65" y="341"/>
                  </a:moveTo>
                  <a:lnTo>
                    <a:pt x="65" y="0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923"/>
                  </a:lnTo>
                  <a:lnTo>
                    <a:pt x="50" y="941"/>
                  </a:lnTo>
                  <a:lnTo>
                    <a:pt x="0" y="972"/>
                  </a:lnTo>
                  <a:lnTo>
                    <a:pt x="0" y="1349"/>
                  </a:lnTo>
                  <a:lnTo>
                    <a:pt x="43" y="1382"/>
                  </a:lnTo>
                  <a:lnTo>
                    <a:pt x="65" y="1382"/>
                  </a:lnTo>
                  <a:lnTo>
                    <a:pt x="65" y="391"/>
                  </a:lnTo>
                  <a:lnTo>
                    <a:pt x="5" y="362"/>
                  </a:lnTo>
                  <a:lnTo>
                    <a:pt x="64" y="341"/>
                  </a:lnTo>
                  <a:lnTo>
                    <a:pt x="65" y="34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0" name="Freeform 13"/>
            <p:cNvSpPr>
              <a:spLocks/>
            </p:cNvSpPr>
            <p:nvPr/>
          </p:nvSpPr>
          <p:spPr bwMode="auto">
            <a:xfrm>
              <a:off x="337185" y="790575"/>
              <a:ext cx="635" cy="5080"/>
            </a:xfrm>
            <a:custGeom>
              <a:avLst/>
              <a:gdLst>
                <a:gd name="T0" fmla="*/ 0 w 2"/>
                <a:gd name="T1" fmla="*/ 0 h 16"/>
                <a:gd name="T2" fmla="*/ 0 w 2"/>
                <a:gd name="T3" fmla="*/ 16 h 16"/>
                <a:gd name="T4" fmla="*/ 2 w 2"/>
                <a:gd name="T5" fmla="*/ 14 h 16"/>
                <a:gd name="T6" fmla="*/ 0 w 2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6">
                  <a:moveTo>
                    <a:pt x="0" y="0"/>
                  </a:moveTo>
                  <a:lnTo>
                    <a:pt x="0" y="16"/>
                  </a:lnTo>
                  <a:lnTo>
                    <a:pt x="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1" name="Freeform 14"/>
            <p:cNvSpPr>
              <a:spLocks/>
            </p:cNvSpPr>
            <p:nvPr/>
          </p:nvSpPr>
          <p:spPr bwMode="auto">
            <a:xfrm>
              <a:off x="307975" y="54610"/>
              <a:ext cx="29210" cy="121285"/>
            </a:xfrm>
            <a:custGeom>
              <a:avLst/>
              <a:gdLst>
                <a:gd name="T0" fmla="*/ 93 w 93"/>
                <a:gd name="T1" fmla="*/ 381 h 381"/>
                <a:gd name="T2" fmla="*/ 93 w 93"/>
                <a:gd name="T3" fmla="*/ 90 h 381"/>
                <a:gd name="T4" fmla="*/ 91 w 93"/>
                <a:gd name="T5" fmla="*/ 88 h 381"/>
                <a:gd name="T6" fmla="*/ 54 w 93"/>
                <a:gd name="T7" fmla="*/ 0 h 381"/>
                <a:gd name="T8" fmla="*/ 0 w 93"/>
                <a:gd name="T9" fmla="*/ 173 h 381"/>
                <a:gd name="T10" fmla="*/ 38 w 93"/>
                <a:gd name="T11" fmla="*/ 338 h 381"/>
                <a:gd name="T12" fmla="*/ 93 w 93"/>
                <a:gd name="T13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381">
                  <a:moveTo>
                    <a:pt x="93" y="381"/>
                  </a:moveTo>
                  <a:lnTo>
                    <a:pt x="93" y="90"/>
                  </a:lnTo>
                  <a:lnTo>
                    <a:pt x="91" y="88"/>
                  </a:lnTo>
                  <a:lnTo>
                    <a:pt x="54" y="0"/>
                  </a:lnTo>
                  <a:lnTo>
                    <a:pt x="0" y="173"/>
                  </a:lnTo>
                  <a:lnTo>
                    <a:pt x="38" y="338"/>
                  </a:lnTo>
                  <a:lnTo>
                    <a:pt x="93" y="38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2" name="Freeform 15"/>
            <p:cNvSpPr>
              <a:spLocks/>
            </p:cNvSpPr>
            <p:nvPr/>
          </p:nvSpPr>
          <p:spPr bwMode="auto">
            <a:xfrm>
              <a:off x="291465" y="213995"/>
              <a:ext cx="45720" cy="584835"/>
            </a:xfrm>
            <a:custGeom>
              <a:avLst/>
              <a:gdLst>
                <a:gd name="T0" fmla="*/ 144 w 144"/>
                <a:gd name="T1" fmla="*/ 930 h 1842"/>
                <a:gd name="T2" fmla="*/ 144 w 144"/>
                <a:gd name="T3" fmla="*/ 71 h 1842"/>
                <a:gd name="T4" fmla="*/ 81 w 144"/>
                <a:gd name="T5" fmla="*/ 40 h 1842"/>
                <a:gd name="T6" fmla="*/ 0 w 144"/>
                <a:gd name="T7" fmla="*/ 0 h 1842"/>
                <a:gd name="T8" fmla="*/ 0 w 144"/>
                <a:gd name="T9" fmla="*/ 1180 h 1842"/>
                <a:gd name="T10" fmla="*/ 2 w 144"/>
                <a:gd name="T11" fmla="*/ 1180 h 1842"/>
                <a:gd name="T12" fmla="*/ 41 w 144"/>
                <a:gd name="T13" fmla="*/ 1120 h 1842"/>
                <a:gd name="T14" fmla="*/ 53 w 144"/>
                <a:gd name="T15" fmla="*/ 1215 h 1842"/>
                <a:gd name="T16" fmla="*/ 34 w 144"/>
                <a:gd name="T17" fmla="*/ 1256 h 1842"/>
                <a:gd name="T18" fmla="*/ 0 w 144"/>
                <a:gd name="T19" fmla="*/ 1230 h 1842"/>
                <a:gd name="T20" fmla="*/ 0 w 144"/>
                <a:gd name="T21" fmla="*/ 1384 h 1842"/>
                <a:gd name="T22" fmla="*/ 48 w 144"/>
                <a:gd name="T23" fmla="*/ 1311 h 1842"/>
                <a:gd name="T24" fmla="*/ 41 w 144"/>
                <a:gd name="T25" fmla="*/ 1446 h 1842"/>
                <a:gd name="T26" fmla="*/ 103 w 144"/>
                <a:gd name="T27" fmla="*/ 1835 h 1842"/>
                <a:gd name="T28" fmla="*/ 132 w 144"/>
                <a:gd name="T29" fmla="*/ 1842 h 1842"/>
                <a:gd name="T30" fmla="*/ 144 w 144"/>
                <a:gd name="T31" fmla="*/ 1832 h 1842"/>
                <a:gd name="T32" fmla="*/ 144 w 144"/>
                <a:gd name="T33" fmla="*/ 1816 h 1842"/>
                <a:gd name="T34" fmla="*/ 79 w 144"/>
                <a:gd name="T35" fmla="*/ 1442 h 1842"/>
                <a:gd name="T36" fmla="*/ 105 w 144"/>
                <a:gd name="T37" fmla="*/ 1327 h 1842"/>
                <a:gd name="T38" fmla="*/ 144 w 144"/>
                <a:gd name="T39" fmla="*/ 1356 h 1842"/>
                <a:gd name="T40" fmla="*/ 144 w 144"/>
                <a:gd name="T41" fmla="*/ 979 h 1842"/>
                <a:gd name="T42" fmla="*/ 94 w 144"/>
                <a:gd name="T43" fmla="*/ 1008 h 1842"/>
                <a:gd name="T44" fmla="*/ 101 w 144"/>
                <a:gd name="T45" fmla="*/ 917 h 1842"/>
                <a:gd name="T46" fmla="*/ 144 w 144"/>
                <a:gd name="T47" fmla="*/ 93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4" h="1842">
                  <a:moveTo>
                    <a:pt x="144" y="930"/>
                  </a:moveTo>
                  <a:lnTo>
                    <a:pt x="144" y="71"/>
                  </a:lnTo>
                  <a:lnTo>
                    <a:pt x="81" y="40"/>
                  </a:lnTo>
                  <a:lnTo>
                    <a:pt x="0" y="0"/>
                  </a:lnTo>
                  <a:lnTo>
                    <a:pt x="0" y="1180"/>
                  </a:lnTo>
                  <a:lnTo>
                    <a:pt x="2" y="1180"/>
                  </a:lnTo>
                  <a:lnTo>
                    <a:pt x="41" y="1120"/>
                  </a:lnTo>
                  <a:lnTo>
                    <a:pt x="53" y="1215"/>
                  </a:lnTo>
                  <a:lnTo>
                    <a:pt x="34" y="1256"/>
                  </a:lnTo>
                  <a:lnTo>
                    <a:pt x="0" y="1230"/>
                  </a:lnTo>
                  <a:lnTo>
                    <a:pt x="0" y="1384"/>
                  </a:lnTo>
                  <a:lnTo>
                    <a:pt x="48" y="1311"/>
                  </a:lnTo>
                  <a:lnTo>
                    <a:pt x="41" y="1446"/>
                  </a:lnTo>
                  <a:lnTo>
                    <a:pt x="103" y="1835"/>
                  </a:lnTo>
                  <a:lnTo>
                    <a:pt x="132" y="1842"/>
                  </a:lnTo>
                  <a:lnTo>
                    <a:pt x="144" y="1832"/>
                  </a:lnTo>
                  <a:lnTo>
                    <a:pt x="144" y="1816"/>
                  </a:lnTo>
                  <a:lnTo>
                    <a:pt x="79" y="1442"/>
                  </a:lnTo>
                  <a:lnTo>
                    <a:pt x="105" y="1327"/>
                  </a:lnTo>
                  <a:lnTo>
                    <a:pt x="144" y="1356"/>
                  </a:lnTo>
                  <a:lnTo>
                    <a:pt x="144" y="979"/>
                  </a:lnTo>
                  <a:lnTo>
                    <a:pt x="94" y="1008"/>
                  </a:lnTo>
                  <a:lnTo>
                    <a:pt x="101" y="917"/>
                  </a:lnTo>
                  <a:lnTo>
                    <a:pt x="144" y="930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3" name="Freeform 16"/>
            <p:cNvSpPr>
              <a:spLocks/>
            </p:cNvSpPr>
            <p:nvPr/>
          </p:nvSpPr>
          <p:spPr bwMode="auto">
            <a:xfrm>
              <a:off x="1905" y="203835"/>
              <a:ext cx="289560" cy="488950"/>
            </a:xfrm>
            <a:custGeom>
              <a:avLst/>
              <a:gdLst>
                <a:gd name="T0" fmla="*/ 911 w 911"/>
                <a:gd name="T1" fmla="*/ 1211 h 1539"/>
                <a:gd name="T2" fmla="*/ 911 w 911"/>
                <a:gd name="T3" fmla="*/ 31 h 1539"/>
                <a:gd name="T4" fmla="*/ 847 w 911"/>
                <a:gd name="T5" fmla="*/ 0 h 1539"/>
                <a:gd name="T6" fmla="*/ 828 w 911"/>
                <a:gd name="T7" fmla="*/ 139 h 1539"/>
                <a:gd name="T8" fmla="*/ 811 w 911"/>
                <a:gd name="T9" fmla="*/ 219 h 1539"/>
                <a:gd name="T10" fmla="*/ 742 w 911"/>
                <a:gd name="T11" fmla="*/ 176 h 1539"/>
                <a:gd name="T12" fmla="*/ 619 w 911"/>
                <a:gd name="T13" fmla="*/ 164 h 1539"/>
                <a:gd name="T14" fmla="*/ 445 w 911"/>
                <a:gd name="T15" fmla="*/ 336 h 1539"/>
                <a:gd name="T16" fmla="*/ 340 w 911"/>
                <a:gd name="T17" fmla="*/ 512 h 1539"/>
                <a:gd name="T18" fmla="*/ 192 w 911"/>
                <a:gd name="T19" fmla="*/ 696 h 1539"/>
                <a:gd name="T20" fmla="*/ 96 w 911"/>
                <a:gd name="T21" fmla="*/ 648 h 1539"/>
                <a:gd name="T22" fmla="*/ 0 w 911"/>
                <a:gd name="T23" fmla="*/ 681 h 1539"/>
                <a:gd name="T24" fmla="*/ 94 w 911"/>
                <a:gd name="T25" fmla="*/ 815 h 1539"/>
                <a:gd name="T26" fmla="*/ 166 w 911"/>
                <a:gd name="T27" fmla="*/ 851 h 1539"/>
                <a:gd name="T28" fmla="*/ 357 w 911"/>
                <a:gd name="T29" fmla="*/ 865 h 1539"/>
                <a:gd name="T30" fmla="*/ 448 w 911"/>
                <a:gd name="T31" fmla="*/ 841 h 1539"/>
                <a:gd name="T32" fmla="*/ 392 w 911"/>
                <a:gd name="T33" fmla="*/ 958 h 1539"/>
                <a:gd name="T34" fmla="*/ 452 w 911"/>
                <a:gd name="T35" fmla="*/ 989 h 1539"/>
                <a:gd name="T36" fmla="*/ 586 w 911"/>
                <a:gd name="T37" fmla="*/ 948 h 1539"/>
                <a:gd name="T38" fmla="*/ 543 w 911"/>
                <a:gd name="T39" fmla="*/ 1030 h 1539"/>
                <a:gd name="T40" fmla="*/ 557 w 911"/>
                <a:gd name="T41" fmla="*/ 1106 h 1539"/>
                <a:gd name="T42" fmla="*/ 624 w 911"/>
                <a:gd name="T43" fmla="*/ 1110 h 1539"/>
                <a:gd name="T44" fmla="*/ 711 w 911"/>
                <a:gd name="T45" fmla="*/ 1113 h 1539"/>
                <a:gd name="T46" fmla="*/ 765 w 911"/>
                <a:gd name="T47" fmla="*/ 1208 h 1539"/>
                <a:gd name="T48" fmla="*/ 634 w 911"/>
                <a:gd name="T49" fmla="*/ 1273 h 1539"/>
                <a:gd name="T50" fmla="*/ 569 w 911"/>
                <a:gd name="T51" fmla="*/ 1408 h 1539"/>
                <a:gd name="T52" fmla="*/ 550 w 911"/>
                <a:gd name="T53" fmla="*/ 1468 h 1539"/>
                <a:gd name="T54" fmla="*/ 715 w 911"/>
                <a:gd name="T55" fmla="*/ 1539 h 1539"/>
                <a:gd name="T56" fmla="*/ 842 w 911"/>
                <a:gd name="T57" fmla="*/ 1522 h 1539"/>
                <a:gd name="T58" fmla="*/ 911 w 911"/>
                <a:gd name="T59" fmla="*/ 1415 h 1539"/>
                <a:gd name="T60" fmla="*/ 911 w 911"/>
                <a:gd name="T61" fmla="*/ 1261 h 1539"/>
                <a:gd name="T62" fmla="*/ 857 w 911"/>
                <a:gd name="T63" fmla="*/ 1223 h 1539"/>
                <a:gd name="T64" fmla="*/ 911 w 911"/>
                <a:gd name="T65" fmla="*/ 1211 h 1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11" h="1539">
                  <a:moveTo>
                    <a:pt x="911" y="1211"/>
                  </a:moveTo>
                  <a:lnTo>
                    <a:pt x="911" y="31"/>
                  </a:lnTo>
                  <a:lnTo>
                    <a:pt x="847" y="0"/>
                  </a:lnTo>
                  <a:lnTo>
                    <a:pt x="828" y="139"/>
                  </a:lnTo>
                  <a:lnTo>
                    <a:pt x="811" y="219"/>
                  </a:lnTo>
                  <a:lnTo>
                    <a:pt x="742" y="176"/>
                  </a:lnTo>
                  <a:lnTo>
                    <a:pt x="619" y="164"/>
                  </a:lnTo>
                  <a:lnTo>
                    <a:pt x="445" y="336"/>
                  </a:lnTo>
                  <a:lnTo>
                    <a:pt x="340" y="512"/>
                  </a:lnTo>
                  <a:lnTo>
                    <a:pt x="192" y="696"/>
                  </a:lnTo>
                  <a:lnTo>
                    <a:pt x="96" y="648"/>
                  </a:lnTo>
                  <a:lnTo>
                    <a:pt x="0" y="681"/>
                  </a:lnTo>
                  <a:lnTo>
                    <a:pt x="94" y="815"/>
                  </a:lnTo>
                  <a:lnTo>
                    <a:pt x="166" y="851"/>
                  </a:lnTo>
                  <a:lnTo>
                    <a:pt x="357" y="865"/>
                  </a:lnTo>
                  <a:lnTo>
                    <a:pt x="448" y="841"/>
                  </a:lnTo>
                  <a:lnTo>
                    <a:pt x="392" y="958"/>
                  </a:lnTo>
                  <a:lnTo>
                    <a:pt x="452" y="989"/>
                  </a:lnTo>
                  <a:lnTo>
                    <a:pt x="586" y="948"/>
                  </a:lnTo>
                  <a:lnTo>
                    <a:pt x="543" y="1030"/>
                  </a:lnTo>
                  <a:lnTo>
                    <a:pt x="557" y="1106"/>
                  </a:lnTo>
                  <a:lnTo>
                    <a:pt x="624" y="1110"/>
                  </a:lnTo>
                  <a:lnTo>
                    <a:pt x="711" y="1113"/>
                  </a:lnTo>
                  <a:lnTo>
                    <a:pt x="765" y="1208"/>
                  </a:lnTo>
                  <a:lnTo>
                    <a:pt x="634" y="1273"/>
                  </a:lnTo>
                  <a:lnTo>
                    <a:pt x="569" y="1408"/>
                  </a:lnTo>
                  <a:lnTo>
                    <a:pt x="550" y="1468"/>
                  </a:lnTo>
                  <a:lnTo>
                    <a:pt x="715" y="1539"/>
                  </a:lnTo>
                  <a:lnTo>
                    <a:pt x="842" y="1522"/>
                  </a:lnTo>
                  <a:lnTo>
                    <a:pt x="911" y="1415"/>
                  </a:lnTo>
                  <a:lnTo>
                    <a:pt x="911" y="1261"/>
                  </a:lnTo>
                  <a:lnTo>
                    <a:pt x="857" y="1223"/>
                  </a:lnTo>
                  <a:lnTo>
                    <a:pt x="911" y="121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4" name="Freeform 17"/>
            <p:cNvSpPr>
              <a:spLocks/>
            </p:cNvSpPr>
            <p:nvPr/>
          </p:nvSpPr>
          <p:spPr bwMode="auto">
            <a:xfrm>
              <a:off x="388620" y="170180"/>
              <a:ext cx="164465" cy="154940"/>
            </a:xfrm>
            <a:custGeom>
              <a:avLst/>
              <a:gdLst>
                <a:gd name="T0" fmla="*/ 84 w 517"/>
                <a:gd name="T1" fmla="*/ 358 h 488"/>
                <a:gd name="T2" fmla="*/ 132 w 517"/>
                <a:gd name="T3" fmla="*/ 421 h 488"/>
                <a:gd name="T4" fmla="*/ 189 w 517"/>
                <a:gd name="T5" fmla="*/ 469 h 488"/>
                <a:gd name="T6" fmla="*/ 270 w 517"/>
                <a:gd name="T7" fmla="*/ 488 h 488"/>
                <a:gd name="T8" fmla="*/ 373 w 517"/>
                <a:gd name="T9" fmla="*/ 479 h 488"/>
                <a:gd name="T10" fmla="*/ 399 w 517"/>
                <a:gd name="T11" fmla="*/ 403 h 488"/>
                <a:gd name="T12" fmla="*/ 450 w 517"/>
                <a:gd name="T13" fmla="*/ 358 h 488"/>
                <a:gd name="T14" fmla="*/ 517 w 517"/>
                <a:gd name="T15" fmla="*/ 303 h 488"/>
                <a:gd name="T16" fmla="*/ 469 w 517"/>
                <a:gd name="T17" fmla="*/ 240 h 488"/>
                <a:gd name="T18" fmla="*/ 479 w 517"/>
                <a:gd name="T19" fmla="*/ 196 h 488"/>
                <a:gd name="T20" fmla="*/ 483 w 517"/>
                <a:gd name="T21" fmla="*/ 69 h 488"/>
                <a:gd name="T22" fmla="*/ 362 w 517"/>
                <a:gd name="T23" fmla="*/ 69 h 488"/>
                <a:gd name="T24" fmla="*/ 282 w 517"/>
                <a:gd name="T25" fmla="*/ 31 h 488"/>
                <a:gd name="T26" fmla="*/ 239 w 517"/>
                <a:gd name="T27" fmla="*/ 0 h 488"/>
                <a:gd name="T28" fmla="*/ 199 w 517"/>
                <a:gd name="T29" fmla="*/ 59 h 488"/>
                <a:gd name="T30" fmla="*/ 132 w 517"/>
                <a:gd name="T31" fmla="*/ 55 h 488"/>
                <a:gd name="T32" fmla="*/ 60 w 517"/>
                <a:gd name="T33" fmla="*/ 60 h 488"/>
                <a:gd name="T34" fmla="*/ 0 w 517"/>
                <a:gd name="T35" fmla="*/ 167 h 488"/>
                <a:gd name="T36" fmla="*/ 22 w 517"/>
                <a:gd name="T37" fmla="*/ 240 h 488"/>
                <a:gd name="T38" fmla="*/ 1 w 517"/>
                <a:gd name="T39" fmla="*/ 286 h 488"/>
                <a:gd name="T40" fmla="*/ 84 w 517"/>
                <a:gd name="T41" fmla="*/ 358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17" h="488">
                  <a:moveTo>
                    <a:pt x="84" y="358"/>
                  </a:moveTo>
                  <a:lnTo>
                    <a:pt x="132" y="421"/>
                  </a:lnTo>
                  <a:lnTo>
                    <a:pt x="189" y="469"/>
                  </a:lnTo>
                  <a:lnTo>
                    <a:pt x="270" y="488"/>
                  </a:lnTo>
                  <a:lnTo>
                    <a:pt x="373" y="479"/>
                  </a:lnTo>
                  <a:lnTo>
                    <a:pt x="399" y="403"/>
                  </a:lnTo>
                  <a:lnTo>
                    <a:pt x="450" y="358"/>
                  </a:lnTo>
                  <a:lnTo>
                    <a:pt x="517" y="303"/>
                  </a:lnTo>
                  <a:lnTo>
                    <a:pt x="469" y="240"/>
                  </a:lnTo>
                  <a:lnTo>
                    <a:pt x="479" y="196"/>
                  </a:lnTo>
                  <a:lnTo>
                    <a:pt x="483" y="69"/>
                  </a:lnTo>
                  <a:lnTo>
                    <a:pt x="362" y="69"/>
                  </a:lnTo>
                  <a:lnTo>
                    <a:pt x="282" y="31"/>
                  </a:lnTo>
                  <a:lnTo>
                    <a:pt x="239" y="0"/>
                  </a:lnTo>
                  <a:lnTo>
                    <a:pt x="199" y="59"/>
                  </a:lnTo>
                  <a:lnTo>
                    <a:pt x="132" y="55"/>
                  </a:lnTo>
                  <a:lnTo>
                    <a:pt x="60" y="60"/>
                  </a:lnTo>
                  <a:lnTo>
                    <a:pt x="0" y="167"/>
                  </a:lnTo>
                  <a:lnTo>
                    <a:pt x="22" y="240"/>
                  </a:lnTo>
                  <a:lnTo>
                    <a:pt x="1" y="286"/>
                  </a:lnTo>
                  <a:lnTo>
                    <a:pt x="84" y="358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5" name="Freeform 18"/>
            <p:cNvSpPr>
              <a:spLocks/>
            </p:cNvSpPr>
            <p:nvPr/>
          </p:nvSpPr>
          <p:spPr bwMode="auto">
            <a:xfrm>
              <a:off x="187960" y="98425"/>
              <a:ext cx="152400" cy="153035"/>
            </a:xfrm>
            <a:custGeom>
              <a:avLst/>
              <a:gdLst>
                <a:gd name="T0" fmla="*/ 349 w 481"/>
                <a:gd name="T1" fmla="*/ 483 h 483"/>
                <a:gd name="T2" fmla="*/ 439 w 481"/>
                <a:gd name="T3" fmla="*/ 398 h 483"/>
                <a:gd name="T4" fmla="*/ 481 w 481"/>
                <a:gd name="T5" fmla="*/ 312 h 483"/>
                <a:gd name="T6" fmla="*/ 420 w 481"/>
                <a:gd name="T7" fmla="*/ 173 h 483"/>
                <a:gd name="T8" fmla="*/ 390 w 481"/>
                <a:gd name="T9" fmla="*/ 90 h 483"/>
                <a:gd name="T10" fmla="*/ 351 w 481"/>
                <a:gd name="T11" fmla="*/ 130 h 483"/>
                <a:gd name="T12" fmla="*/ 330 w 481"/>
                <a:gd name="T13" fmla="*/ 50 h 483"/>
                <a:gd name="T14" fmla="*/ 267 w 481"/>
                <a:gd name="T15" fmla="*/ 19 h 483"/>
                <a:gd name="T16" fmla="*/ 182 w 481"/>
                <a:gd name="T17" fmla="*/ 28 h 483"/>
                <a:gd name="T18" fmla="*/ 127 w 481"/>
                <a:gd name="T19" fmla="*/ 0 h 483"/>
                <a:gd name="T20" fmla="*/ 72 w 481"/>
                <a:gd name="T21" fmla="*/ 92 h 483"/>
                <a:gd name="T22" fmla="*/ 0 w 481"/>
                <a:gd name="T23" fmla="*/ 97 h 483"/>
                <a:gd name="T24" fmla="*/ 31 w 481"/>
                <a:gd name="T25" fmla="*/ 240 h 483"/>
                <a:gd name="T26" fmla="*/ 0 w 481"/>
                <a:gd name="T27" fmla="*/ 304 h 483"/>
                <a:gd name="T28" fmla="*/ 40 w 481"/>
                <a:gd name="T29" fmla="*/ 323 h 483"/>
                <a:gd name="T30" fmla="*/ 169 w 481"/>
                <a:gd name="T31" fmla="*/ 424 h 483"/>
                <a:gd name="T32" fmla="*/ 292 w 481"/>
                <a:gd name="T33" fmla="*/ 476 h 483"/>
                <a:gd name="T34" fmla="*/ 349 w 481"/>
                <a:gd name="T35" fmla="*/ 483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81" h="483">
                  <a:moveTo>
                    <a:pt x="349" y="483"/>
                  </a:moveTo>
                  <a:lnTo>
                    <a:pt x="439" y="398"/>
                  </a:lnTo>
                  <a:lnTo>
                    <a:pt x="481" y="312"/>
                  </a:lnTo>
                  <a:lnTo>
                    <a:pt x="420" y="173"/>
                  </a:lnTo>
                  <a:lnTo>
                    <a:pt x="390" y="90"/>
                  </a:lnTo>
                  <a:lnTo>
                    <a:pt x="351" y="130"/>
                  </a:lnTo>
                  <a:lnTo>
                    <a:pt x="330" y="50"/>
                  </a:lnTo>
                  <a:lnTo>
                    <a:pt x="267" y="19"/>
                  </a:lnTo>
                  <a:lnTo>
                    <a:pt x="182" y="28"/>
                  </a:lnTo>
                  <a:lnTo>
                    <a:pt x="127" y="0"/>
                  </a:lnTo>
                  <a:lnTo>
                    <a:pt x="72" y="92"/>
                  </a:lnTo>
                  <a:lnTo>
                    <a:pt x="0" y="97"/>
                  </a:lnTo>
                  <a:lnTo>
                    <a:pt x="31" y="240"/>
                  </a:lnTo>
                  <a:lnTo>
                    <a:pt x="0" y="304"/>
                  </a:lnTo>
                  <a:lnTo>
                    <a:pt x="40" y="323"/>
                  </a:lnTo>
                  <a:lnTo>
                    <a:pt x="169" y="424"/>
                  </a:lnTo>
                  <a:lnTo>
                    <a:pt x="292" y="476"/>
                  </a:lnTo>
                  <a:lnTo>
                    <a:pt x="349" y="48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6" name="Freeform 19"/>
            <p:cNvSpPr>
              <a:spLocks/>
            </p:cNvSpPr>
            <p:nvPr/>
          </p:nvSpPr>
          <p:spPr bwMode="auto">
            <a:xfrm>
              <a:off x="34290" y="290195"/>
              <a:ext cx="142875" cy="123190"/>
            </a:xfrm>
            <a:custGeom>
              <a:avLst/>
              <a:gdLst>
                <a:gd name="T0" fmla="*/ 404 w 451"/>
                <a:gd name="T1" fmla="*/ 343 h 390"/>
                <a:gd name="T2" fmla="*/ 447 w 451"/>
                <a:gd name="T3" fmla="*/ 226 h 390"/>
                <a:gd name="T4" fmla="*/ 451 w 451"/>
                <a:gd name="T5" fmla="*/ 133 h 390"/>
                <a:gd name="T6" fmla="*/ 354 w 451"/>
                <a:gd name="T7" fmla="*/ 52 h 390"/>
                <a:gd name="T8" fmla="*/ 304 w 451"/>
                <a:gd name="T9" fmla="*/ 0 h 390"/>
                <a:gd name="T10" fmla="*/ 287 w 451"/>
                <a:gd name="T11" fmla="*/ 54 h 390"/>
                <a:gd name="T12" fmla="*/ 244 w 451"/>
                <a:gd name="T13" fmla="*/ 0 h 390"/>
                <a:gd name="T14" fmla="*/ 182 w 451"/>
                <a:gd name="T15" fmla="*/ 7 h 390"/>
                <a:gd name="T16" fmla="*/ 120 w 451"/>
                <a:gd name="T17" fmla="*/ 59 h 390"/>
                <a:gd name="T18" fmla="*/ 67 w 451"/>
                <a:gd name="T19" fmla="*/ 66 h 390"/>
                <a:gd name="T20" fmla="*/ 55 w 451"/>
                <a:gd name="T21" fmla="*/ 169 h 390"/>
                <a:gd name="T22" fmla="*/ 0 w 451"/>
                <a:gd name="T23" fmla="*/ 211 h 390"/>
                <a:gd name="T24" fmla="*/ 72 w 451"/>
                <a:gd name="T25" fmla="*/ 311 h 390"/>
                <a:gd name="T26" fmla="*/ 71 w 451"/>
                <a:gd name="T27" fmla="*/ 380 h 390"/>
                <a:gd name="T28" fmla="*/ 108 w 451"/>
                <a:gd name="T29" fmla="*/ 374 h 390"/>
                <a:gd name="T30" fmla="*/ 244 w 451"/>
                <a:gd name="T31" fmla="*/ 390 h 390"/>
                <a:gd name="T32" fmla="*/ 358 w 451"/>
                <a:gd name="T33" fmla="*/ 366 h 390"/>
                <a:gd name="T34" fmla="*/ 404 w 451"/>
                <a:gd name="T35" fmla="*/ 343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1" h="390">
                  <a:moveTo>
                    <a:pt x="404" y="343"/>
                  </a:moveTo>
                  <a:lnTo>
                    <a:pt x="447" y="226"/>
                  </a:lnTo>
                  <a:lnTo>
                    <a:pt x="451" y="133"/>
                  </a:lnTo>
                  <a:lnTo>
                    <a:pt x="354" y="52"/>
                  </a:lnTo>
                  <a:lnTo>
                    <a:pt x="304" y="0"/>
                  </a:lnTo>
                  <a:lnTo>
                    <a:pt x="287" y="54"/>
                  </a:lnTo>
                  <a:lnTo>
                    <a:pt x="244" y="0"/>
                  </a:lnTo>
                  <a:lnTo>
                    <a:pt x="182" y="7"/>
                  </a:lnTo>
                  <a:lnTo>
                    <a:pt x="120" y="59"/>
                  </a:lnTo>
                  <a:lnTo>
                    <a:pt x="67" y="66"/>
                  </a:lnTo>
                  <a:lnTo>
                    <a:pt x="55" y="169"/>
                  </a:lnTo>
                  <a:lnTo>
                    <a:pt x="0" y="211"/>
                  </a:lnTo>
                  <a:lnTo>
                    <a:pt x="72" y="311"/>
                  </a:lnTo>
                  <a:lnTo>
                    <a:pt x="71" y="380"/>
                  </a:lnTo>
                  <a:lnTo>
                    <a:pt x="108" y="374"/>
                  </a:lnTo>
                  <a:lnTo>
                    <a:pt x="244" y="390"/>
                  </a:lnTo>
                  <a:lnTo>
                    <a:pt x="358" y="366"/>
                  </a:lnTo>
                  <a:lnTo>
                    <a:pt x="404" y="34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7" name="Freeform 20"/>
            <p:cNvSpPr>
              <a:spLocks/>
            </p:cNvSpPr>
            <p:nvPr/>
          </p:nvSpPr>
          <p:spPr bwMode="auto">
            <a:xfrm>
              <a:off x="191770" y="314325"/>
              <a:ext cx="174625" cy="178435"/>
            </a:xfrm>
            <a:custGeom>
              <a:avLst/>
              <a:gdLst>
                <a:gd name="T0" fmla="*/ 471 w 550"/>
                <a:gd name="T1" fmla="*/ 443 h 564"/>
                <a:gd name="T2" fmla="*/ 490 w 550"/>
                <a:gd name="T3" fmla="*/ 343 h 564"/>
                <a:gd name="T4" fmla="*/ 550 w 550"/>
                <a:gd name="T5" fmla="*/ 224 h 564"/>
                <a:gd name="T6" fmla="*/ 485 w 550"/>
                <a:gd name="T7" fmla="*/ 192 h 564"/>
                <a:gd name="T8" fmla="*/ 407 w 550"/>
                <a:gd name="T9" fmla="*/ 105 h 564"/>
                <a:gd name="T10" fmla="*/ 327 w 550"/>
                <a:gd name="T11" fmla="*/ 105 h 564"/>
                <a:gd name="T12" fmla="*/ 315 w 550"/>
                <a:gd name="T13" fmla="*/ 31 h 564"/>
                <a:gd name="T14" fmla="*/ 258 w 550"/>
                <a:gd name="T15" fmla="*/ 4 h 564"/>
                <a:gd name="T16" fmla="*/ 163 w 550"/>
                <a:gd name="T17" fmla="*/ 36 h 564"/>
                <a:gd name="T18" fmla="*/ 91 w 550"/>
                <a:gd name="T19" fmla="*/ 0 h 564"/>
                <a:gd name="T20" fmla="*/ 67 w 550"/>
                <a:gd name="T21" fmla="*/ 67 h 564"/>
                <a:gd name="T22" fmla="*/ 33 w 550"/>
                <a:gd name="T23" fmla="*/ 140 h 564"/>
                <a:gd name="T24" fmla="*/ 14 w 550"/>
                <a:gd name="T25" fmla="*/ 240 h 564"/>
                <a:gd name="T26" fmla="*/ 0 w 550"/>
                <a:gd name="T27" fmla="*/ 350 h 564"/>
                <a:gd name="T28" fmla="*/ 125 w 550"/>
                <a:gd name="T29" fmla="*/ 460 h 564"/>
                <a:gd name="T30" fmla="*/ 134 w 550"/>
                <a:gd name="T31" fmla="*/ 524 h 564"/>
                <a:gd name="T32" fmla="*/ 215 w 550"/>
                <a:gd name="T33" fmla="*/ 564 h 564"/>
                <a:gd name="T34" fmla="*/ 313 w 550"/>
                <a:gd name="T35" fmla="*/ 522 h 564"/>
                <a:gd name="T36" fmla="*/ 437 w 550"/>
                <a:gd name="T37" fmla="*/ 534 h 564"/>
                <a:gd name="T38" fmla="*/ 471 w 550"/>
                <a:gd name="T39" fmla="*/ 443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0" h="564">
                  <a:moveTo>
                    <a:pt x="471" y="443"/>
                  </a:moveTo>
                  <a:lnTo>
                    <a:pt x="490" y="343"/>
                  </a:lnTo>
                  <a:lnTo>
                    <a:pt x="550" y="224"/>
                  </a:lnTo>
                  <a:lnTo>
                    <a:pt x="485" y="192"/>
                  </a:lnTo>
                  <a:lnTo>
                    <a:pt x="407" y="105"/>
                  </a:lnTo>
                  <a:lnTo>
                    <a:pt x="327" y="105"/>
                  </a:lnTo>
                  <a:lnTo>
                    <a:pt x="315" y="31"/>
                  </a:lnTo>
                  <a:lnTo>
                    <a:pt x="258" y="4"/>
                  </a:lnTo>
                  <a:lnTo>
                    <a:pt x="163" y="36"/>
                  </a:lnTo>
                  <a:lnTo>
                    <a:pt x="91" y="0"/>
                  </a:lnTo>
                  <a:lnTo>
                    <a:pt x="67" y="67"/>
                  </a:lnTo>
                  <a:lnTo>
                    <a:pt x="33" y="140"/>
                  </a:lnTo>
                  <a:lnTo>
                    <a:pt x="14" y="240"/>
                  </a:lnTo>
                  <a:lnTo>
                    <a:pt x="0" y="350"/>
                  </a:lnTo>
                  <a:lnTo>
                    <a:pt x="125" y="460"/>
                  </a:lnTo>
                  <a:lnTo>
                    <a:pt x="134" y="524"/>
                  </a:lnTo>
                  <a:lnTo>
                    <a:pt x="215" y="564"/>
                  </a:lnTo>
                  <a:lnTo>
                    <a:pt x="313" y="522"/>
                  </a:lnTo>
                  <a:lnTo>
                    <a:pt x="437" y="534"/>
                  </a:lnTo>
                  <a:lnTo>
                    <a:pt x="471" y="44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8" name="Freeform 21"/>
            <p:cNvSpPr>
              <a:spLocks/>
            </p:cNvSpPr>
            <p:nvPr/>
          </p:nvSpPr>
          <p:spPr bwMode="auto">
            <a:xfrm>
              <a:off x="415290" y="226060"/>
              <a:ext cx="118745" cy="99060"/>
            </a:xfrm>
            <a:custGeom>
              <a:avLst/>
              <a:gdLst>
                <a:gd name="T0" fmla="*/ 265 w 375"/>
                <a:gd name="T1" fmla="*/ 312 h 312"/>
                <a:gd name="T2" fmla="*/ 174 w 375"/>
                <a:gd name="T3" fmla="*/ 296 h 312"/>
                <a:gd name="T4" fmla="*/ 101 w 375"/>
                <a:gd name="T5" fmla="*/ 260 h 312"/>
                <a:gd name="T6" fmla="*/ 0 w 375"/>
                <a:gd name="T7" fmla="*/ 222 h 312"/>
                <a:gd name="T8" fmla="*/ 84 w 375"/>
                <a:gd name="T9" fmla="*/ 213 h 312"/>
                <a:gd name="T10" fmla="*/ 151 w 375"/>
                <a:gd name="T11" fmla="*/ 217 h 312"/>
                <a:gd name="T12" fmla="*/ 290 w 375"/>
                <a:gd name="T13" fmla="*/ 176 h 312"/>
                <a:gd name="T14" fmla="*/ 359 w 375"/>
                <a:gd name="T15" fmla="*/ 200 h 312"/>
                <a:gd name="T16" fmla="*/ 313 w 375"/>
                <a:gd name="T17" fmla="*/ 88 h 312"/>
                <a:gd name="T18" fmla="*/ 356 w 375"/>
                <a:gd name="T19" fmla="*/ 0 h 312"/>
                <a:gd name="T20" fmla="*/ 375 w 375"/>
                <a:gd name="T21" fmla="*/ 181 h 312"/>
                <a:gd name="T22" fmla="*/ 375 w 375"/>
                <a:gd name="T23" fmla="*/ 246 h 312"/>
                <a:gd name="T24" fmla="*/ 325 w 375"/>
                <a:gd name="T25" fmla="*/ 310 h 312"/>
                <a:gd name="T26" fmla="*/ 265 w 375"/>
                <a:gd name="T27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5" h="312">
                  <a:moveTo>
                    <a:pt x="265" y="312"/>
                  </a:moveTo>
                  <a:lnTo>
                    <a:pt x="174" y="296"/>
                  </a:lnTo>
                  <a:lnTo>
                    <a:pt x="101" y="260"/>
                  </a:lnTo>
                  <a:lnTo>
                    <a:pt x="0" y="222"/>
                  </a:lnTo>
                  <a:lnTo>
                    <a:pt x="84" y="213"/>
                  </a:lnTo>
                  <a:lnTo>
                    <a:pt x="151" y="217"/>
                  </a:lnTo>
                  <a:lnTo>
                    <a:pt x="290" y="176"/>
                  </a:lnTo>
                  <a:lnTo>
                    <a:pt x="359" y="200"/>
                  </a:lnTo>
                  <a:lnTo>
                    <a:pt x="313" y="88"/>
                  </a:lnTo>
                  <a:lnTo>
                    <a:pt x="356" y="0"/>
                  </a:lnTo>
                  <a:lnTo>
                    <a:pt x="375" y="181"/>
                  </a:lnTo>
                  <a:lnTo>
                    <a:pt x="375" y="246"/>
                  </a:lnTo>
                  <a:lnTo>
                    <a:pt x="325" y="310"/>
                  </a:lnTo>
                  <a:lnTo>
                    <a:pt x="265" y="312"/>
                  </a:lnTo>
                  <a:close/>
                </a:path>
              </a:pathLst>
            </a:custGeom>
            <a:solidFill>
              <a:srgbClr val="D8A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9" name="Freeform 22"/>
            <p:cNvSpPr>
              <a:spLocks/>
            </p:cNvSpPr>
            <p:nvPr/>
          </p:nvSpPr>
          <p:spPr bwMode="auto">
            <a:xfrm>
              <a:off x="459105" y="230505"/>
              <a:ext cx="45720" cy="41275"/>
            </a:xfrm>
            <a:custGeom>
              <a:avLst/>
              <a:gdLst>
                <a:gd name="T0" fmla="*/ 145 w 145"/>
                <a:gd name="T1" fmla="*/ 79 h 131"/>
                <a:gd name="T2" fmla="*/ 90 w 145"/>
                <a:gd name="T3" fmla="*/ 131 h 131"/>
                <a:gd name="T4" fmla="*/ 33 w 145"/>
                <a:gd name="T5" fmla="*/ 103 h 131"/>
                <a:gd name="T6" fmla="*/ 0 w 145"/>
                <a:gd name="T7" fmla="*/ 67 h 131"/>
                <a:gd name="T8" fmla="*/ 4 w 145"/>
                <a:gd name="T9" fmla="*/ 0 h 131"/>
                <a:gd name="T10" fmla="*/ 85 w 145"/>
                <a:gd name="T11" fmla="*/ 58 h 131"/>
                <a:gd name="T12" fmla="*/ 145 w 145"/>
                <a:gd name="T13" fmla="*/ 7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131">
                  <a:moveTo>
                    <a:pt x="145" y="79"/>
                  </a:moveTo>
                  <a:lnTo>
                    <a:pt x="90" y="131"/>
                  </a:lnTo>
                  <a:lnTo>
                    <a:pt x="33" y="103"/>
                  </a:lnTo>
                  <a:lnTo>
                    <a:pt x="0" y="67"/>
                  </a:lnTo>
                  <a:lnTo>
                    <a:pt x="4" y="0"/>
                  </a:lnTo>
                  <a:lnTo>
                    <a:pt x="85" y="58"/>
                  </a:lnTo>
                  <a:lnTo>
                    <a:pt x="145" y="7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0" name="Freeform 23"/>
            <p:cNvSpPr>
              <a:spLocks/>
            </p:cNvSpPr>
            <p:nvPr/>
          </p:nvSpPr>
          <p:spPr bwMode="auto">
            <a:xfrm>
              <a:off x="419735" y="184785"/>
              <a:ext cx="91440" cy="90170"/>
            </a:xfrm>
            <a:custGeom>
              <a:avLst/>
              <a:gdLst>
                <a:gd name="T0" fmla="*/ 129 w 289"/>
                <a:gd name="T1" fmla="*/ 282 h 282"/>
                <a:gd name="T2" fmla="*/ 63 w 289"/>
                <a:gd name="T3" fmla="*/ 191 h 282"/>
                <a:gd name="T4" fmla="*/ 0 w 289"/>
                <a:gd name="T5" fmla="*/ 160 h 282"/>
                <a:gd name="T6" fmla="*/ 82 w 289"/>
                <a:gd name="T7" fmla="*/ 72 h 282"/>
                <a:gd name="T8" fmla="*/ 118 w 289"/>
                <a:gd name="T9" fmla="*/ 0 h 282"/>
                <a:gd name="T10" fmla="*/ 204 w 289"/>
                <a:gd name="T11" fmla="*/ 43 h 282"/>
                <a:gd name="T12" fmla="*/ 289 w 289"/>
                <a:gd name="T13" fmla="*/ 55 h 282"/>
                <a:gd name="T14" fmla="*/ 261 w 289"/>
                <a:gd name="T15" fmla="*/ 110 h 282"/>
                <a:gd name="T16" fmla="*/ 161 w 289"/>
                <a:gd name="T17" fmla="*/ 72 h 282"/>
                <a:gd name="T18" fmla="*/ 106 w 289"/>
                <a:gd name="T19" fmla="*/ 84 h 282"/>
                <a:gd name="T20" fmla="*/ 75 w 289"/>
                <a:gd name="T21" fmla="*/ 148 h 282"/>
                <a:gd name="T22" fmla="*/ 118 w 289"/>
                <a:gd name="T23" fmla="*/ 227 h 282"/>
                <a:gd name="T24" fmla="*/ 129 w 289"/>
                <a:gd name="T25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9" h="282">
                  <a:moveTo>
                    <a:pt x="129" y="282"/>
                  </a:moveTo>
                  <a:lnTo>
                    <a:pt x="63" y="191"/>
                  </a:lnTo>
                  <a:lnTo>
                    <a:pt x="0" y="160"/>
                  </a:lnTo>
                  <a:lnTo>
                    <a:pt x="82" y="72"/>
                  </a:lnTo>
                  <a:lnTo>
                    <a:pt x="118" y="0"/>
                  </a:lnTo>
                  <a:lnTo>
                    <a:pt x="204" y="43"/>
                  </a:lnTo>
                  <a:lnTo>
                    <a:pt x="289" y="55"/>
                  </a:lnTo>
                  <a:lnTo>
                    <a:pt x="261" y="110"/>
                  </a:lnTo>
                  <a:lnTo>
                    <a:pt x="161" y="72"/>
                  </a:lnTo>
                  <a:lnTo>
                    <a:pt x="106" y="84"/>
                  </a:lnTo>
                  <a:lnTo>
                    <a:pt x="75" y="148"/>
                  </a:lnTo>
                  <a:lnTo>
                    <a:pt x="118" y="227"/>
                  </a:lnTo>
                  <a:lnTo>
                    <a:pt x="129" y="282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1" name="Freeform 24"/>
            <p:cNvSpPr>
              <a:spLocks/>
            </p:cNvSpPr>
            <p:nvPr/>
          </p:nvSpPr>
          <p:spPr bwMode="auto">
            <a:xfrm>
              <a:off x="498475" y="206375"/>
              <a:ext cx="27305" cy="37465"/>
            </a:xfrm>
            <a:custGeom>
              <a:avLst/>
              <a:gdLst>
                <a:gd name="T0" fmla="*/ 50 w 86"/>
                <a:gd name="T1" fmla="*/ 119 h 119"/>
                <a:gd name="T2" fmla="*/ 55 w 86"/>
                <a:gd name="T3" fmla="*/ 64 h 119"/>
                <a:gd name="T4" fmla="*/ 86 w 86"/>
                <a:gd name="T5" fmla="*/ 0 h 119"/>
                <a:gd name="T6" fmla="*/ 14 w 86"/>
                <a:gd name="T7" fmla="*/ 43 h 119"/>
                <a:gd name="T8" fmla="*/ 0 w 86"/>
                <a:gd name="T9" fmla="*/ 95 h 119"/>
                <a:gd name="T10" fmla="*/ 50 w 86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19">
                  <a:moveTo>
                    <a:pt x="50" y="119"/>
                  </a:moveTo>
                  <a:lnTo>
                    <a:pt x="55" y="64"/>
                  </a:lnTo>
                  <a:lnTo>
                    <a:pt x="86" y="0"/>
                  </a:lnTo>
                  <a:lnTo>
                    <a:pt x="14" y="43"/>
                  </a:lnTo>
                  <a:lnTo>
                    <a:pt x="0" y="95"/>
                  </a:lnTo>
                  <a:lnTo>
                    <a:pt x="50" y="11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2" name="Freeform 25"/>
            <p:cNvSpPr>
              <a:spLocks/>
            </p:cNvSpPr>
            <p:nvPr/>
          </p:nvSpPr>
          <p:spPr bwMode="auto">
            <a:xfrm>
              <a:off x="391160" y="203835"/>
              <a:ext cx="44450" cy="83185"/>
            </a:xfrm>
            <a:custGeom>
              <a:avLst/>
              <a:gdLst>
                <a:gd name="T0" fmla="*/ 140 w 140"/>
                <a:gd name="T1" fmla="*/ 262 h 262"/>
                <a:gd name="T2" fmla="*/ 83 w 140"/>
                <a:gd name="T3" fmla="*/ 234 h 262"/>
                <a:gd name="T4" fmla="*/ 0 w 140"/>
                <a:gd name="T5" fmla="*/ 224 h 262"/>
                <a:gd name="T6" fmla="*/ 28 w 140"/>
                <a:gd name="T7" fmla="*/ 148 h 262"/>
                <a:gd name="T8" fmla="*/ 6 w 140"/>
                <a:gd name="T9" fmla="*/ 69 h 262"/>
                <a:gd name="T10" fmla="*/ 109 w 140"/>
                <a:gd name="T11" fmla="*/ 0 h 262"/>
                <a:gd name="T12" fmla="*/ 50 w 140"/>
                <a:gd name="T13" fmla="*/ 121 h 262"/>
                <a:gd name="T14" fmla="*/ 55 w 140"/>
                <a:gd name="T15" fmla="*/ 191 h 262"/>
                <a:gd name="T16" fmla="*/ 140 w 140"/>
                <a:gd name="T17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262">
                  <a:moveTo>
                    <a:pt x="140" y="262"/>
                  </a:moveTo>
                  <a:lnTo>
                    <a:pt x="83" y="234"/>
                  </a:lnTo>
                  <a:lnTo>
                    <a:pt x="0" y="224"/>
                  </a:lnTo>
                  <a:lnTo>
                    <a:pt x="28" y="148"/>
                  </a:lnTo>
                  <a:lnTo>
                    <a:pt x="6" y="69"/>
                  </a:lnTo>
                  <a:lnTo>
                    <a:pt x="109" y="0"/>
                  </a:lnTo>
                  <a:lnTo>
                    <a:pt x="50" y="121"/>
                  </a:lnTo>
                  <a:lnTo>
                    <a:pt x="55" y="191"/>
                  </a:lnTo>
                  <a:lnTo>
                    <a:pt x="140" y="262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3" name="Freeform 26"/>
            <p:cNvSpPr>
              <a:spLocks/>
            </p:cNvSpPr>
            <p:nvPr/>
          </p:nvSpPr>
          <p:spPr bwMode="auto">
            <a:xfrm>
              <a:off x="229235" y="128270"/>
              <a:ext cx="108585" cy="111125"/>
            </a:xfrm>
            <a:custGeom>
              <a:avLst/>
              <a:gdLst>
                <a:gd name="T0" fmla="*/ 277 w 342"/>
                <a:gd name="T1" fmla="*/ 350 h 350"/>
                <a:gd name="T2" fmla="*/ 320 w 342"/>
                <a:gd name="T3" fmla="*/ 262 h 350"/>
                <a:gd name="T4" fmla="*/ 342 w 342"/>
                <a:gd name="T5" fmla="*/ 195 h 350"/>
                <a:gd name="T6" fmla="*/ 313 w 342"/>
                <a:gd name="T7" fmla="*/ 92 h 350"/>
                <a:gd name="T8" fmla="*/ 249 w 342"/>
                <a:gd name="T9" fmla="*/ 61 h 350"/>
                <a:gd name="T10" fmla="*/ 247 w 342"/>
                <a:gd name="T11" fmla="*/ 0 h 350"/>
                <a:gd name="T12" fmla="*/ 170 w 342"/>
                <a:gd name="T13" fmla="*/ 161 h 350"/>
                <a:gd name="T14" fmla="*/ 100 w 342"/>
                <a:gd name="T15" fmla="*/ 204 h 350"/>
                <a:gd name="T16" fmla="*/ 0 w 342"/>
                <a:gd name="T17" fmla="*/ 166 h 350"/>
                <a:gd name="T18" fmla="*/ 101 w 342"/>
                <a:gd name="T19" fmla="*/ 264 h 350"/>
                <a:gd name="T20" fmla="*/ 201 w 342"/>
                <a:gd name="T21" fmla="*/ 343 h 350"/>
                <a:gd name="T22" fmla="*/ 277 w 342"/>
                <a:gd name="T2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2" h="350">
                  <a:moveTo>
                    <a:pt x="277" y="350"/>
                  </a:moveTo>
                  <a:lnTo>
                    <a:pt x="320" y="262"/>
                  </a:lnTo>
                  <a:lnTo>
                    <a:pt x="342" y="195"/>
                  </a:lnTo>
                  <a:lnTo>
                    <a:pt x="313" y="92"/>
                  </a:lnTo>
                  <a:lnTo>
                    <a:pt x="249" y="61"/>
                  </a:lnTo>
                  <a:lnTo>
                    <a:pt x="247" y="0"/>
                  </a:lnTo>
                  <a:lnTo>
                    <a:pt x="170" y="161"/>
                  </a:lnTo>
                  <a:lnTo>
                    <a:pt x="100" y="204"/>
                  </a:lnTo>
                  <a:lnTo>
                    <a:pt x="0" y="166"/>
                  </a:lnTo>
                  <a:lnTo>
                    <a:pt x="101" y="264"/>
                  </a:lnTo>
                  <a:lnTo>
                    <a:pt x="201" y="343"/>
                  </a:lnTo>
                  <a:lnTo>
                    <a:pt x="277" y="350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4" name="Freeform 27"/>
            <p:cNvSpPr>
              <a:spLocks/>
            </p:cNvSpPr>
            <p:nvPr/>
          </p:nvSpPr>
          <p:spPr bwMode="auto">
            <a:xfrm>
              <a:off x="84455" y="292735"/>
              <a:ext cx="89535" cy="96520"/>
            </a:xfrm>
            <a:custGeom>
              <a:avLst/>
              <a:gdLst>
                <a:gd name="T0" fmla="*/ 241 w 282"/>
                <a:gd name="T1" fmla="*/ 271 h 303"/>
                <a:gd name="T2" fmla="*/ 282 w 282"/>
                <a:gd name="T3" fmla="*/ 176 h 303"/>
                <a:gd name="T4" fmla="*/ 277 w 282"/>
                <a:gd name="T5" fmla="*/ 109 h 303"/>
                <a:gd name="T6" fmla="*/ 220 w 282"/>
                <a:gd name="T7" fmla="*/ 41 h 303"/>
                <a:gd name="T8" fmla="*/ 158 w 282"/>
                <a:gd name="T9" fmla="*/ 48 h 303"/>
                <a:gd name="T10" fmla="*/ 138 w 282"/>
                <a:gd name="T11" fmla="*/ 0 h 303"/>
                <a:gd name="T12" fmla="*/ 131 w 282"/>
                <a:gd name="T13" fmla="*/ 171 h 303"/>
                <a:gd name="T14" fmla="*/ 91 w 282"/>
                <a:gd name="T15" fmla="*/ 245 h 303"/>
                <a:gd name="T16" fmla="*/ 0 w 282"/>
                <a:gd name="T17" fmla="*/ 265 h 303"/>
                <a:gd name="T18" fmla="*/ 112 w 282"/>
                <a:gd name="T19" fmla="*/ 293 h 303"/>
                <a:gd name="T20" fmla="*/ 217 w 282"/>
                <a:gd name="T21" fmla="*/ 303 h 303"/>
                <a:gd name="T22" fmla="*/ 241 w 282"/>
                <a:gd name="T23" fmla="*/ 271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2" h="303">
                  <a:moveTo>
                    <a:pt x="241" y="271"/>
                  </a:moveTo>
                  <a:lnTo>
                    <a:pt x="282" y="176"/>
                  </a:lnTo>
                  <a:lnTo>
                    <a:pt x="277" y="109"/>
                  </a:lnTo>
                  <a:lnTo>
                    <a:pt x="220" y="41"/>
                  </a:lnTo>
                  <a:lnTo>
                    <a:pt x="158" y="48"/>
                  </a:lnTo>
                  <a:lnTo>
                    <a:pt x="138" y="0"/>
                  </a:lnTo>
                  <a:lnTo>
                    <a:pt x="131" y="171"/>
                  </a:lnTo>
                  <a:lnTo>
                    <a:pt x="91" y="245"/>
                  </a:lnTo>
                  <a:lnTo>
                    <a:pt x="0" y="265"/>
                  </a:lnTo>
                  <a:lnTo>
                    <a:pt x="112" y="293"/>
                  </a:lnTo>
                  <a:lnTo>
                    <a:pt x="217" y="303"/>
                  </a:lnTo>
                  <a:lnTo>
                    <a:pt x="241" y="271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5" name="Freeform 28"/>
            <p:cNvSpPr>
              <a:spLocks/>
            </p:cNvSpPr>
            <p:nvPr/>
          </p:nvSpPr>
          <p:spPr bwMode="auto">
            <a:xfrm>
              <a:off x="213995" y="191770"/>
              <a:ext cx="59690" cy="45085"/>
            </a:xfrm>
            <a:custGeom>
              <a:avLst/>
              <a:gdLst>
                <a:gd name="T0" fmla="*/ 189 w 189"/>
                <a:gd name="T1" fmla="*/ 141 h 141"/>
                <a:gd name="T2" fmla="*/ 125 w 189"/>
                <a:gd name="T3" fmla="*/ 110 h 141"/>
                <a:gd name="T4" fmla="*/ 0 w 189"/>
                <a:gd name="T5" fmla="*/ 0 h 141"/>
                <a:gd name="T6" fmla="*/ 38 w 189"/>
                <a:gd name="T7" fmla="*/ 107 h 141"/>
                <a:gd name="T8" fmla="*/ 110 w 189"/>
                <a:gd name="T9" fmla="*/ 141 h 141"/>
                <a:gd name="T10" fmla="*/ 189 w 189"/>
                <a:gd name="T11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9" h="141">
                  <a:moveTo>
                    <a:pt x="189" y="141"/>
                  </a:moveTo>
                  <a:lnTo>
                    <a:pt x="125" y="110"/>
                  </a:lnTo>
                  <a:lnTo>
                    <a:pt x="0" y="0"/>
                  </a:lnTo>
                  <a:lnTo>
                    <a:pt x="38" y="107"/>
                  </a:lnTo>
                  <a:lnTo>
                    <a:pt x="110" y="141"/>
                  </a:lnTo>
                  <a:lnTo>
                    <a:pt x="189" y="141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6" name="Freeform 29"/>
            <p:cNvSpPr>
              <a:spLocks/>
            </p:cNvSpPr>
            <p:nvPr/>
          </p:nvSpPr>
          <p:spPr bwMode="auto">
            <a:xfrm>
              <a:off x="76200" y="393700"/>
              <a:ext cx="62230" cy="21590"/>
            </a:xfrm>
            <a:custGeom>
              <a:avLst/>
              <a:gdLst>
                <a:gd name="T0" fmla="*/ 195 w 195"/>
                <a:gd name="T1" fmla="*/ 17 h 67"/>
                <a:gd name="T2" fmla="*/ 135 w 195"/>
                <a:gd name="T3" fmla="*/ 24 h 67"/>
                <a:gd name="T4" fmla="*/ 0 w 195"/>
                <a:gd name="T5" fmla="*/ 0 h 67"/>
                <a:gd name="T6" fmla="*/ 65 w 195"/>
                <a:gd name="T7" fmla="*/ 67 h 67"/>
                <a:gd name="T8" fmla="*/ 134 w 195"/>
                <a:gd name="T9" fmla="*/ 58 h 67"/>
                <a:gd name="T10" fmla="*/ 195 w 195"/>
                <a:gd name="T11" fmla="*/ 1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" h="67">
                  <a:moveTo>
                    <a:pt x="195" y="17"/>
                  </a:moveTo>
                  <a:lnTo>
                    <a:pt x="135" y="24"/>
                  </a:lnTo>
                  <a:lnTo>
                    <a:pt x="0" y="0"/>
                  </a:lnTo>
                  <a:lnTo>
                    <a:pt x="65" y="67"/>
                  </a:lnTo>
                  <a:lnTo>
                    <a:pt x="134" y="58"/>
                  </a:lnTo>
                  <a:lnTo>
                    <a:pt x="195" y="17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7" name="Freeform 30"/>
            <p:cNvSpPr>
              <a:spLocks/>
            </p:cNvSpPr>
            <p:nvPr/>
          </p:nvSpPr>
          <p:spPr bwMode="auto">
            <a:xfrm>
              <a:off x="197485" y="105410"/>
              <a:ext cx="94615" cy="81915"/>
            </a:xfrm>
            <a:custGeom>
              <a:avLst/>
              <a:gdLst>
                <a:gd name="T0" fmla="*/ 298 w 298"/>
                <a:gd name="T1" fmla="*/ 115 h 256"/>
                <a:gd name="T2" fmla="*/ 253 w 298"/>
                <a:gd name="T3" fmla="*/ 43 h 256"/>
                <a:gd name="T4" fmla="*/ 163 w 298"/>
                <a:gd name="T5" fmla="*/ 0 h 256"/>
                <a:gd name="T6" fmla="*/ 60 w 298"/>
                <a:gd name="T7" fmla="*/ 50 h 256"/>
                <a:gd name="T8" fmla="*/ 2 w 298"/>
                <a:gd name="T9" fmla="*/ 89 h 256"/>
                <a:gd name="T10" fmla="*/ 0 w 298"/>
                <a:gd name="T11" fmla="*/ 256 h 256"/>
                <a:gd name="T12" fmla="*/ 22 w 298"/>
                <a:gd name="T13" fmla="*/ 148 h 256"/>
                <a:gd name="T14" fmla="*/ 77 w 298"/>
                <a:gd name="T15" fmla="*/ 77 h 256"/>
                <a:gd name="T16" fmla="*/ 177 w 298"/>
                <a:gd name="T17" fmla="*/ 57 h 256"/>
                <a:gd name="T18" fmla="*/ 246 w 298"/>
                <a:gd name="T19" fmla="*/ 179 h 256"/>
                <a:gd name="T20" fmla="*/ 298 w 298"/>
                <a:gd name="T21" fmla="*/ 11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8" h="256">
                  <a:moveTo>
                    <a:pt x="298" y="115"/>
                  </a:moveTo>
                  <a:lnTo>
                    <a:pt x="253" y="43"/>
                  </a:lnTo>
                  <a:lnTo>
                    <a:pt x="163" y="0"/>
                  </a:lnTo>
                  <a:lnTo>
                    <a:pt x="60" y="50"/>
                  </a:lnTo>
                  <a:lnTo>
                    <a:pt x="2" y="89"/>
                  </a:lnTo>
                  <a:lnTo>
                    <a:pt x="0" y="256"/>
                  </a:lnTo>
                  <a:lnTo>
                    <a:pt x="22" y="148"/>
                  </a:lnTo>
                  <a:lnTo>
                    <a:pt x="77" y="77"/>
                  </a:lnTo>
                  <a:lnTo>
                    <a:pt x="177" y="57"/>
                  </a:lnTo>
                  <a:lnTo>
                    <a:pt x="246" y="179"/>
                  </a:lnTo>
                  <a:lnTo>
                    <a:pt x="298" y="11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8" name="Freeform 31"/>
            <p:cNvSpPr>
              <a:spLocks/>
            </p:cNvSpPr>
            <p:nvPr/>
          </p:nvSpPr>
          <p:spPr bwMode="auto">
            <a:xfrm>
              <a:off x="44450" y="302260"/>
              <a:ext cx="76200" cy="96520"/>
            </a:xfrm>
            <a:custGeom>
              <a:avLst/>
              <a:gdLst>
                <a:gd name="T0" fmla="*/ 241 w 241"/>
                <a:gd name="T1" fmla="*/ 35 h 305"/>
                <a:gd name="T2" fmla="*/ 181 w 241"/>
                <a:gd name="T3" fmla="*/ 0 h 305"/>
                <a:gd name="T4" fmla="*/ 96 w 241"/>
                <a:gd name="T5" fmla="*/ 11 h 305"/>
                <a:gd name="T6" fmla="*/ 33 w 241"/>
                <a:gd name="T7" fmla="*/ 105 h 305"/>
                <a:gd name="T8" fmla="*/ 0 w 241"/>
                <a:gd name="T9" fmla="*/ 169 h 305"/>
                <a:gd name="T10" fmla="*/ 55 w 241"/>
                <a:gd name="T11" fmla="*/ 305 h 305"/>
                <a:gd name="T12" fmla="*/ 36 w 241"/>
                <a:gd name="T13" fmla="*/ 205 h 305"/>
                <a:gd name="T14" fmla="*/ 55 w 241"/>
                <a:gd name="T15" fmla="*/ 119 h 305"/>
                <a:gd name="T16" fmla="*/ 126 w 241"/>
                <a:gd name="T17" fmla="*/ 50 h 305"/>
                <a:gd name="T18" fmla="*/ 222 w 241"/>
                <a:gd name="T19" fmla="*/ 112 h 305"/>
                <a:gd name="T20" fmla="*/ 241 w 241"/>
                <a:gd name="T21" fmla="*/ 3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1" h="305">
                  <a:moveTo>
                    <a:pt x="241" y="35"/>
                  </a:moveTo>
                  <a:lnTo>
                    <a:pt x="181" y="0"/>
                  </a:lnTo>
                  <a:lnTo>
                    <a:pt x="96" y="11"/>
                  </a:lnTo>
                  <a:lnTo>
                    <a:pt x="33" y="105"/>
                  </a:lnTo>
                  <a:lnTo>
                    <a:pt x="0" y="169"/>
                  </a:lnTo>
                  <a:lnTo>
                    <a:pt x="55" y="305"/>
                  </a:lnTo>
                  <a:lnTo>
                    <a:pt x="36" y="205"/>
                  </a:lnTo>
                  <a:lnTo>
                    <a:pt x="55" y="119"/>
                  </a:lnTo>
                  <a:lnTo>
                    <a:pt x="126" y="50"/>
                  </a:lnTo>
                  <a:lnTo>
                    <a:pt x="222" y="112"/>
                  </a:lnTo>
                  <a:lnTo>
                    <a:pt x="241" y="3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9" name="Freeform 32"/>
            <p:cNvSpPr>
              <a:spLocks/>
            </p:cNvSpPr>
            <p:nvPr/>
          </p:nvSpPr>
          <p:spPr bwMode="auto">
            <a:xfrm>
              <a:off x="223520" y="146685"/>
              <a:ext cx="41910" cy="26035"/>
            </a:xfrm>
            <a:custGeom>
              <a:avLst/>
              <a:gdLst>
                <a:gd name="T0" fmla="*/ 48 w 132"/>
                <a:gd name="T1" fmla="*/ 83 h 83"/>
                <a:gd name="T2" fmla="*/ 8 w 132"/>
                <a:gd name="T3" fmla="*/ 62 h 83"/>
                <a:gd name="T4" fmla="*/ 0 w 132"/>
                <a:gd name="T5" fmla="*/ 0 h 83"/>
                <a:gd name="T6" fmla="*/ 63 w 132"/>
                <a:gd name="T7" fmla="*/ 31 h 83"/>
                <a:gd name="T8" fmla="*/ 132 w 132"/>
                <a:gd name="T9" fmla="*/ 53 h 83"/>
                <a:gd name="T10" fmla="*/ 48 w 132"/>
                <a:gd name="T1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2" h="83">
                  <a:moveTo>
                    <a:pt x="48" y="83"/>
                  </a:moveTo>
                  <a:lnTo>
                    <a:pt x="8" y="62"/>
                  </a:lnTo>
                  <a:lnTo>
                    <a:pt x="0" y="0"/>
                  </a:lnTo>
                  <a:lnTo>
                    <a:pt x="63" y="31"/>
                  </a:lnTo>
                  <a:lnTo>
                    <a:pt x="132" y="53"/>
                  </a:lnTo>
                  <a:lnTo>
                    <a:pt x="48" y="83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0" name="Freeform 33"/>
            <p:cNvSpPr>
              <a:spLocks/>
            </p:cNvSpPr>
            <p:nvPr/>
          </p:nvSpPr>
          <p:spPr bwMode="auto">
            <a:xfrm>
              <a:off x="67945" y="344170"/>
              <a:ext cx="38735" cy="22860"/>
            </a:xfrm>
            <a:custGeom>
              <a:avLst/>
              <a:gdLst>
                <a:gd name="T0" fmla="*/ 67 w 122"/>
                <a:gd name="T1" fmla="*/ 67 h 72"/>
                <a:gd name="T2" fmla="*/ 29 w 122"/>
                <a:gd name="T3" fmla="*/ 72 h 72"/>
                <a:gd name="T4" fmla="*/ 0 w 122"/>
                <a:gd name="T5" fmla="*/ 26 h 72"/>
                <a:gd name="T6" fmla="*/ 62 w 122"/>
                <a:gd name="T7" fmla="*/ 17 h 72"/>
                <a:gd name="T8" fmla="*/ 122 w 122"/>
                <a:gd name="T9" fmla="*/ 0 h 72"/>
                <a:gd name="T10" fmla="*/ 67 w 122"/>
                <a:gd name="T11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72">
                  <a:moveTo>
                    <a:pt x="67" y="67"/>
                  </a:moveTo>
                  <a:lnTo>
                    <a:pt x="29" y="72"/>
                  </a:lnTo>
                  <a:lnTo>
                    <a:pt x="0" y="26"/>
                  </a:lnTo>
                  <a:lnTo>
                    <a:pt x="62" y="17"/>
                  </a:lnTo>
                  <a:lnTo>
                    <a:pt x="122" y="0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1" name="Freeform 34"/>
            <p:cNvSpPr>
              <a:spLocks/>
            </p:cNvSpPr>
            <p:nvPr/>
          </p:nvSpPr>
          <p:spPr bwMode="auto">
            <a:xfrm>
              <a:off x="216535" y="382270"/>
              <a:ext cx="154305" cy="111760"/>
            </a:xfrm>
            <a:custGeom>
              <a:avLst/>
              <a:gdLst>
                <a:gd name="T0" fmla="*/ 348 w 485"/>
                <a:gd name="T1" fmla="*/ 263 h 351"/>
                <a:gd name="T2" fmla="*/ 442 w 485"/>
                <a:gd name="T3" fmla="*/ 231 h 351"/>
                <a:gd name="T4" fmla="*/ 485 w 485"/>
                <a:gd name="T5" fmla="*/ 143 h 351"/>
                <a:gd name="T6" fmla="*/ 445 w 485"/>
                <a:gd name="T7" fmla="*/ 103 h 351"/>
                <a:gd name="T8" fmla="*/ 444 w 485"/>
                <a:gd name="T9" fmla="*/ 24 h 351"/>
                <a:gd name="T10" fmla="*/ 397 w 485"/>
                <a:gd name="T11" fmla="*/ 0 h 351"/>
                <a:gd name="T12" fmla="*/ 385 w 485"/>
                <a:gd name="T13" fmla="*/ 103 h 351"/>
                <a:gd name="T14" fmla="*/ 303 w 485"/>
                <a:gd name="T15" fmla="*/ 231 h 351"/>
                <a:gd name="T16" fmla="*/ 179 w 485"/>
                <a:gd name="T17" fmla="*/ 241 h 351"/>
                <a:gd name="T18" fmla="*/ 115 w 485"/>
                <a:gd name="T19" fmla="*/ 208 h 351"/>
                <a:gd name="T20" fmla="*/ 54 w 485"/>
                <a:gd name="T21" fmla="*/ 110 h 351"/>
                <a:gd name="T22" fmla="*/ 67 w 485"/>
                <a:gd name="T23" fmla="*/ 186 h 351"/>
                <a:gd name="T24" fmla="*/ 148 w 485"/>
                <a:gd name="T25" fmla="*/ 263 h 351"/>
                <a:gd name="T26" fmla="*/ 79 w 485"/>
                <a:gd name="T27" fmla="*/ 241 h 351"/>
                <a:gd name="T28" fmla="*/ 0 w 485"/>
                <a:gd name="T29" fmla="*/ 201 h 351"/>
                <a:gd name="T30" fmla="*/ 85 w 485"/>
                <a:gd name="T31" fmla="*/ 293 h 351"/>
                <a:gd name="T32" fmla="*/ 165 w 485"/>
                <a:gd name="T33" fmla="*/ 351 h 351"/>
                <a:gd name="T34" fmla="*/ 260 w 485"/>
                <a:gd name="T35" fmla="*/ 318 h 351"/>
                <a:gd name="T36" fmla="*/ 332 w 485"/>
                <a:gd name="T37" fmla="*/ 334 h 351"/>
                <a:gd name="T38" fmla="*/ 337 w 485"/>
                <a:gd name="T39" fmla="*/ 324 h 351"/>
                <a:gd name="T40" fmla="*/ 348 w 485"/>
                <a:gd name="T41" fmla="*/ 298 h 351"/>
                <a:gd name="T42" fmla="*/ 354 w 485"/>
                <a:gd name="T43" fmla="*/ 274 h 351"/>
                <a:gd name="T44" fmla="*/ 348 w 485"/>
                <a:gd name="T45" fmla="*/ 263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5" h="351">
                  <a:moveTo>
                    <a:pt x="348" y="263"/>
                  </a:moveTo>
                  <a:lnTo>
                    <a:pt x="442" y="231"/>
                  </a:lnTo>
                  <a:lnTo>
                    <a:pt x="485" y="143"/>
                  </a:lnTo>
                  <a:lnTo>
                    <a:pt x="445" y="103"/>
                  </a:lnTo>
                  <a:lnTo>
                    <a:pt x="444" y="24"/>
                  </a:lnTo>
                  <a:lnTo>
                    <a:pt x="397" y="0"/>
                  </a:lnTo>
                  <a:lnTo>
                    <a:pt x="385" y="103"/>
                  </a:lnTo>
                  <a:lnTo>
                    <a:pt x="303" y="231"/>
                  </a:lnTo>
                  <a:lnTo>
                    <a:pt x="179" y="241"/>
                  </a:lnTo>
                  <a:lnTo>
                    <a:pt x="115" y="208"/>
                  </a:lnTo>
                  <a:lnTo>
                    <a:pt x="54" y="110"/>
                  </a:lnTo>
                  <a:lnTo>
                    <a:pt x="67" y="186"/>
                  </a:lnTo>
                  <a:lnTo>
                    <a:pt x="148" y="263"/>
                  </a:lnTo>
                  <a:lnTo>
                    <a:pt x="79" y="241"/>
                  </a:lnTo>
                  <a:lnTo>
                    <a:pt x="0" y="201"/>
                  </a:lnTo>
                  <a:lnTo>
                    <a:pt x="85" y="293"/>
                  </a:lnTo>
                  <a:lnTo>
                    <a:pt x="165" y="351"/>
                  </a:lnTo>
                  <a:lnTo>
                    <a:pt x="260" y="318"/>
                  </a:lnTo>
                  <a:lnTo>
                    <a:pt x="332" y="334"/>
                  </a:lnTo>
                  <a:lnTo>
                    <a:pt x="337" y="324"/>
                  </a:lnTo>
                  <a:lnTo>
                    <a:pt x="348" y="298"/>
                  </a:lnTo>
                  <a:lnTo>
                    <a:pt x="354" y="274"/>
                  </a:lnTo>
                  <a:lnTo>
                    <a:pt x="348" y="263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2" name="Freeform 35"/>
            <p:cNvSpPr>
              <a:spLocks/>
            </p:cNvSpPr>
            <p:nvPr/>
          </p:nvSpPr>
          <p:spPr bwMode="auto">
            <a:xfrm>
              <a:off x="242570" y="405765"/>
              <a:ext cx="73660" cy="46990"/>
            </a:xfrm>
            <a:custGeom>
              <a:avLst/>
              <a:gdLst>
                <a:gd name="T0" fmla="*/ 234 w 234"/>
                <a:gd name="T1" fmla="*/ 93 h 146"/>
                <a:gd name="T2" fmla="*/ 158 w 234"/>
                <a:gd name="T3" fmla="*/ 146 h 146"/>
                <a:gd name="T4" fmla="*/ 62 w 234"/>
                <a:gd name="T5" fmla="*/ 119 h 146"/>
                <a:gd name="T6" fmla="*/ 10 w 234"/>
                <a:gd name="T7" fmla="*/ 82 h 146"/>
                <a:gd name="T8" fmla="*/ 0 w 234"/>
                <a:gd name="T9" fmla="*/ 0 h 146"/>
                <a:gd name="T10" fmla="*/ 41 w 234"/>
                <a:gd name="T11" fmla="*/ 60 h 146"/>
                <a:gd name="T12" fmla="*/ 162 w 234"/>
                <a:gd name="T13" fmla="*/ 119 h 146"/>
                <a:gd name="T14" fmla="*/ 234 w 234"/>
                <a:gd name="T15" fmla="*/ 9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4" h="146">
                  <a:moveTo>
                    <a:pt x="234" y="93"/>
                  </a:moveTo>
                  <a:lnTo>
                    <a:pt x="158" y="146"/>
                  </a:lnTo>
                  <a:lnTo>
                    <a:pt x="62" y="119"/>
                  </a:lnTo>
                  <a:lnTo>
                    <a:pt x="10" y="82"/>
                  </a:lnTo>
                  <a:lnTo>
                    <a:pt x="0" y="0"/>
                  </a:lnTo>
                  <a:lnTo>
                    <a:pt x="41" y="60"/>
                  </a:lnTo>
                  <a:lnTo>
                    <a:pt x="162" y="119"/>
                  </a:lnTo>
                  <a:lnTo>
                    <a:pt x="234" y="93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3" name="Freeform 36"/>
            <p:cNvSpPr>
              <a:spLocks/>
            </p:cNvSpPr>
            <p:nvPr/>
          </p:nvSpPr>
          <p:spPr bwMode="auto">
            <a:xfrm>
              <a:off x="256540" y="377825"/>
              <a:ext cx="67310" cy="55245"/>
            </a:xfrm>
            <a:custGeom>
              <a:avLst/>
              <a:gdLst>
                <a:gd name="T0" fmla="*/ 211 w 211"/>
                <a:gd name="T1" fmla="*/ 74 h 174"/>
                <a:gd name="T2" fmla="*/ 172 w 211"/>
                <a:gd name="T3" fmla="*/ 134 h 174"/>
                <a:gd name="T4" fmla="*/ 112 w 211"/>
                <a:gd name="T5" fmla="*/ 174 h 174"/>
                <a:gd name="T6" fmla="*/ 63 w 211"/>
                <a:gd name="T7" fmla="*/ 152 h 174"/>
                <a:gd name="T8" fmla="*/ 0 w 211"/>
                <a:gd name="T9" fmla="*/ 100 h 174"/>
                <a:gd name="T10" fmla="*/ 7 w 211"/>
                <a:gd name="T11" fmla="*/ 24 h 174"/>
                <a:gd name="T12" fmla="*/ 48 w 211"/>
                <a:gd name="T13" fmla="*/ 103 h 174"/>
                <a:gd name="T14" fmla="*/ 142 w 211"/>
                <a:gd name="T15" fmla="*/ 110 h 174"/>
                <a:gd name="T16" fmla="*/ 167 w 211"/>
                <a:gd name="T17" fmla="*/ 62 h 174"/>
                <a:gd name="T18" fmla="*/ 137 w 211"/>
                <a:gd name="T19" fmla="*/ 0 h 174"/>
                <a:gd name="T20" fmla="*/ 194 w 211"/>
                <a:gd name="T21" fmla="*/ 27 h 174"/>
                <a:gd name="T22" fmla="*/ 211 w 211"/>
                <a:gd name="T23" fmla="*/ 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74">
                  <a:moveTo>
                    <a:pt x="211" y="74"/>
                  </a:moveTo>
                  <a:lnTo>
                    <a:pt x="172" y="134"/>
                  </a:lnTo>
                  <a:lnTo>
                    <a:pt x="112" y="174"/>
                  </a:lnTo>
                  <a:lnTo>
                    <a:pt x="63" y="152"/>
                  </a:lnTo>
                  <a:lnTo>
                    <a:pt x="0" y="100"/>
                  </a:lnTo>
                  <a:lnTo>
                    <a:pt x="7" y="24"/>
                  </a:lnTo>
                  <a:lnTo>
                    <a:pt x="48" y="103"/>
                  </a:lnTo>
                  <a:lnTo>
                    <a:pt x="142" y="110"/>
                  </a:lnTo>
                  <a:lnTo>
                    <a:pt x="167" y="62"/>
                  </a:lnTo>
                  <a:lnTo>
                    <a:pt x="137" y="0"/>
                  </a:lnTo>
                  <a:lnTo>
                    <a:pt x="194" y="27"/>
                  </a:lnTo>
                  <a:lnTo>
                    <a:pt x="211" y="74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4" name="Freeform 37"/>
            <p:cNvSpPr>
              <a:spLocks/>
            </p:cNvSpPr>
            <p:nvPr/>
          </p:nvSpPr>
          <p:spPr bwMode="auto">
            <a:xfrm>
              <a:off x="248285" y="345440"/>
              <a:ext cx="88265" cy="50165"/>
            </a:xfrm>
            <a:custGeom>
              <a:avLst/>
              <a:gdLst>
                <a:gd name="T0" fmla="*/ 256 w 278"/>
                <a:gd name="T1" fmla="*/ 159 h 159"/>
                <a:gd name="T2" fmla="*/ 218 w 278"/>
                <a:gd name="T3" fmla="*/ 71 h 159"/>
                <a:gd name="T4" fmla="*/ 127 w 278"/>
                <a:gd name="T5" fmla="*/ 56 h 159"/>
                <a:gd name="T6" fmla="*/ 64 w 278"/>
                <a:gd name="T7" fmla="*/ 64 h 159"/>
                <a:gd name="T8" fmla="*/ 0 w 278"/>
                <a:gd name="T9" fmla="*/ 92 h 159"/>
                <a:gd name="T10" fmla="*/ 27 w 278"/>
                <a:gd name="T11" fmla="*/ 37 h 159"/>
                <a:gd name="T12" fmla="*/ 74 w 278"/>
                <a:gd name="T13" fmla="*/ 0 h 159"/>
                <a:gd name="T14" fmla="*/ 179 w 278"/>
                <a:gd name="T15" fmla="*/ 13 h 159"/>
                <a:gd name="T16" fmla="*/ 222 w 278"/>
                <a:gd name="T17" fmla="*/ 23 h 159"/>
                <a:gd name="T18" fmla="*/ 278 w 278"/>
                <a:gd name="T19" fmla="*/ 71 h 159"/>
                <a:gd name="T20" fmla="*/ 256 w 278"/>
                <a:gd name="T21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8" h="159">
                  <a:moveTo>
                    <a:pt x="256" y="159"/>
                  </a:moveTo>
                  <a:lnTo>
                    <a:pt x="218" y="71"/>
                  </a:lnTo>
                  <a:lnTo>
                    <a:pt x="127" y="56"/>
                  </a:lnTo>
                  <a:lnTo>
                    <a:pt x="64" y="64"/>
                  </a:lnTo>
                  <a:lnTo>
                    <a:pt x="0" y="92"/>
                  </a:lnTo>
                  <a:lnTo>
                    <a:pt x="27" y="37"/>
                  </a:lnTo>
                  <a:lnTo>
                    <a:pt x="74" y="0"/>
                  </a:lnTo>
                  <a:lnTo>
                    <a:pt x="179" y="13"/>
                  </a:lnTo>
                  <a:lnTo>
                    <a:pt x="222" y="23"/>
                  </a:lnTo>
                  <a:lnTo>
                    <a:pt x="278" y="71"/>
                  </a:lnTo>
                  <a:lnTo>
                    <a:pt x="256" y="15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5" name="Freeform 38"/>
            <p:cNvSpPr>
              <a:spLocks/>
            </p:cNvSpPr>
            <p:nvPr/>
          </p:nvSpPr>
          <p:spPr bwMode="auto">
            <a:xfrm>
              <a:off x="196850" y="322580"/>
              <a:ext cx="45720" cy="114935"/>
            </a:xfrm>
            <a:custGeom>
              <a:avLst/>
              <a:gdLst>
                <a:gd name="T0" fmla="*/ 109 w 145"/>
                <a:gd name="T1" fmla="*/ 274 h 362"/>
                <a:gd name="T2" fmla="*/ 116 w 145"/>
                <a:gd name="T3" fmla="*/ 198 h 362"/>
                <a:gd name="T4" fmla="*/ 145 w 145"/>
                <a:gd name="T5" fmla="*/ 76 h 362"/>
                <a:gd name="T6" fmla="*/ 102 w 145"/>
                <a:gd name="T7" fmla="*/ 124 h 362"/>
                <a:gd name="T8" fmla="*/ 55 w 145"/>
                <a:gd name="T9" fmla="*/ 219 h 362"/>
                <a:gd name="T10" fmla="*/ 50 w 145"/>
                <a:gd name="T11" fmla="*/ 148 h 362"/>
                <a:gd name="T12" fmla="*/ 93 w 145"/>
                <a:gd name="T13" fmla="*/ 60 h 362"/>
                <a:gd name="T14" fmla="*/ 112 w 145"/>
                <a:gd name="T15" fmla="*/ 21 h 362"/>
                <a:gd name="T16" fmla="*/ 73 w 145"/>
                <a:gd name="T17" fmla="*/ 0 h 362"/>
                <a:gd name="T18" fmla="*/ 6 w 145"/>
                <a:gd name="T19" fmla="*/ 136 h 362"/>
                <a:gd name="T20" fmla="*/ 0 w 145"/>
                <a:gd name="T21" fmla="*/ 231 h 362"/>
                <a:gd name="T22" fmla="*/ 33 w 145"/>
                <a:gd name="T23" fmla="*/ 307 h 362"/>
                <a:gd name="T24" fmla="*/ 145 w 145"/>
                <a:gd name="T25" fmla="*/ 362 h 362"/>
                <a:gd name="T26" fmla="*/ 109 w 145"/>
                <a:gd name="T27" fmla="*/ 274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362">
                  <a:moveTo>
                    <a:pt x="109" y="274"/>
                  </a:moveTo>
                  <a:lnTo>
                    <a:pt x="116" y="198"/>
                  </a:lnTo>
                  <a:lnTo>
                    <a:pt x="145" y="76"/>
                  </a:lnTo>
                  <a:lnTo>
                    <a:pt x="102" y="124"/>
                  </a:lnTo>
                  <a:lnTo>
                    <a:pt x="55" y="219"/>
                  </a:lnTo>
                  <a:lnTo>
                    <a:pt x="50" y="148"/>
                  </a:lnTo>
                  <a:lnTo>
                    <a:pt x="93" y="60"/>
                  </a:lnTo>
                  <a:lnTo>
                    <a:pt x="112" y="21"/>
                  </a:lnTo>
                  <a:lnTo>
                    <a:pt x="73" y="0"/>
                  </a:lnTo>
                  <a:lnTo>
                    <a:pt x="6" y="136"/>
                  </a:lnTo>
                  <a:lnTo>
                    <a:pt x="0" y="231"/>
                  </a:lnTo>
                  <a:lnTo>
                    <a:pt x="33" y="307"/>
                  </a:lnTo>
                  <a:lnTo>
                    <a:pt x="145" y="362"/>
                  </a:lnTo>
                  <a:lnTo>
                    <a:pt x="109" y="274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6" name="Freeform 39"/>
            <p:cNvSpPr>
              <a:spLocks/>
            </p:cNvSpPr>
            <p:nvPr/>
          </p:nvSpPr>
          <p:spPr bwMode="auto">
            <a:xfrm>
              <a:off x="459740" y="347345"/>
              <a:ext cx="75565" cy="39370"/>
            </a:xfrm>
            <a:custGeom>
              <a:avLst/>
              <a:gdLst>
                <a:gd name="T0" fmla="*/ 0 w 237"/>
                <a:gd name="T1" fmla="*/ 124 h 124"/>
                <a:gd name="T2" fmla="*/ 82 w 237"/>
                <a:gd name="T3" fmla="*/ 97 h 124"/>
                <a:gd name="T4" fmla="*/ 194 w 237"/>
                <a:gd name="T5" fmla="*/ 111 h 124"/>
                <a:gd name="T6" fmla="*/ 237 w 237"/>
                <a:gd name="T7" fmla="*/ 23 h 124"/>
                <a:gd name="T8" fmla="*/ 89 w 237"/>
                <a:gd name="T9" fmla="*/ 0 h 124"/>
                <a:gd name="T10" fmla="*/ 14 w 237"/>
                <a:gd name="T11" fmla="*/ 73 h 124"/>
                <a:gd name="T12" fmla="*/ 0 w 237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7" h="124">
                  <a:moveTo>
                    <a:pt x="0" y="124"/>
                  </a:moveTo>
                  <a:lnTo>
                    <a:pt x="82" y="97"/>
                  </a:lnTo>
                  <a:lnTo>
                    <a:pt x="194" y="111"/>
                  </a:lnTo>
                  <a:lnTo>
                    <a:pt x="237" y="23"/>
                  </a:lnTo>
                  <a:lnTo>
                    <a:pt x="89" y="0"/>
                  </a:lnTo>
                  <a:lnTo>
                    <a:pt x="14" y="73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7" name="Freeform 40"/>
            <p:cNvSpPr>
              <a:spLocks/>
            </p:cNvSpPr>
            <p:nvPr/>
          </p:nvSpPr>
          <p:spPr bwMode="auto">
            <a:xfrm>
              <a:off x="393065" y="322580"/>
              <a:ext cx="52705" cy="59055"/>
            </a:xfrm>
            <a:custGeom>
              <a:avLst/>
              <a:gdLst>
                <a:gd name="T0" fmla="*/ 166 w 166"/>
                <a:gd name="T1" fmla="*/ 170 h 186"/>
                <a:gd name="T2" fmla="*/ 128 w 166"/>
                <a:gd name="T3" fmla="*/ 103 h 186"/>
                <a:gd name="T4" fmla="*/ 58 w 166"/>
                <a:gd name="T5" fmla="*/ 67 h 186"/>
                <a:gd name="T6" fmla="*/ 0 w 166"/>
                <a:gd name="T7" fmla="*/ 0 h 186"/>
                <a:gd name="T8" fmla="*/ 25 w 166"/>
                <a:gd name="T9" fmla="*/ 151 h 186"/>
                <a:gd name="T10" fmla="*/ 97 w 166"/>
                <a:gd name="T11" fmla="*/ 186 h 186"/>
                <a:gd name="T12" fmla="*/ 166 w 166"/>
                <a:gd name="T13" fmla="*/ 17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186">
                  <a:moveTo>
                    <a:pt x="166" y="170"/>
                  </a:moveTo>
                  <a:lnTo>
                    <a:pt x="128" y="103"/>
                  </a:lnTo>
                  <a:lnTo>
                    <a:pt x="58" y="67"/>
                  </a:lnTo>
                  <a:lnTo>
                    <a:pt x="0" y="0"/>
                  </a:lnTo>
                  <a:lnTo>
                    <a:pt x="25" y="151"/>
                  </a:lnTo>
                  <a:lnTo>
                    <a:pt x="97" y="186"/>
                  </a:lnTo>
                  <a:lnTo>
                    <a:pt x="166" y="170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8" name="Freeform 41"/>
            <p:cNvSpPr>
              <a:spLocks/>
            </p:cNvSpPr>
            <p:nvPr/>
          </p:nvSpPr>
          <p:spPr bwMode="auto">
            <a:xfrm>
              <a:off x="243205" y="271780"/>
              <a:ext cx="128270" cy="55245"/>
            </a:xfrm>
            <a:custGeom>
              <a:avLst/>
              <a:gdLst>
                <a:gd name="T0" fmla="*/ 403 w 403"/>
                <a:gd name="T1" fmla="*/ 137 h 174"/>
                <a:gd name="T2" fmla="*/ 233 w 403"/>
                <a:gd name="T3" fmla="*/ 36 h 174"/>
                <a:gd name="T4" fmla="*/ 142 w 403"/>
                <a:gd name="T5" fmla="*/ 0 h 174"/>
                <a:gd name="T6" fmla="*/ 0 w 403"/>
                <a:gd name="T7" fmla="*/ 48 h 174"/>
                <a:gd name="T8" fmla="*/ 113 w 403"/>
                <a:gd name="T9" fmla="*/ 143 h 174"/>
                <a:gd name="T10" fmla="*/ 237 w 403"/>
                <a:gd name="T11" fmla="*/ 174 h 174"/>
                <a:gd name="T12" fmla="*/ 403 w 403"/>
                <a:gd name="T13" fmla="*/ 13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3" h="174">
                  <a:moveTo>
                    <a:pt x="403" y="137"/>
                  </a:moveTo>
                  <a:lnTo>
                    <a:pt x="233" y="36"/>
                  </a:lnTo>
                  <a:lnTo>
                    <a:pt x="142" y="0"/>
                  </a:lnTo>
                  <a:lnTo>
                    <a:pt x="0" y="48"/>
                  </a:lnTo>
                  <a:lnTo>
                    <a:pt x="113" y="143"/>
                  </a:lnTo>
                  <a:lnTo>
                    <a:pt x="237" y="174"/>
                  </a:lnTo>
                  <a:lnTo>
                    <a:pt x="403" y="137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9" name="Freeform 42"/>
            <p:cNvSpPr>
              <a:spLocks/>
            </p:cNvSpPr>
            <p:nvPr/>
          </p:nvSpPr>
          <p:spPr bwMode="auto">
            <a:xfrm>
              <a:off x="182880" y="487045"/>
              <a:ext cx="81915" cy="68580"/>
            </a:xfrm>
            <a:custGeom>
              <a:avLst/>
              <a:gdLst>
                <a:gd name="T0" fmla="*/ 258 w 258"/>
                <a:gd name="T1" fmla="*/ 150 h 215"/>
                <a:gd name="T2" fmla="*/ 170 w 258"/>
                <a:gd name="T3" fmla="*/ 107 h 215"/>
                <a:gd name="T4" fmla="*/ 63 w 258"/>
                <a:gd name="T5" fmla="*/ 0 h 215"/>
                <a:gd name="T6" fmla="*/ 7 w 258"/>
                <a:gd name="T7" fmla="*/ 117 h 215"/>
                <a:gd name="T8" fmla="*/ 0 w 258"/>
                <a:gd name="T9" fmla="*/ 191 h 215"/>
                <a:gd name="T10" fmla="*/ 70 w 258"/>
                <a:gd name="T11" fmla="*/ 207 h 215"/>
                <a:gd name="T12" fmla="*/ 148 w 258"/>
                <a:gd name="T13" fmla="*/ 215 h 215"/>
                <a:gd name="T14" fmla="*/ 151 w 258"/>
                <a:gd name="T15" fmla="*/ 212 h 215"/>
                <a:gd name="T16" fmla="*/ 163 w 258"/>
                <a:gd name="T17" fmla="*/ 205 h 215"/>
                <a:gd name="T18" fmla="*/ 178 w 258"/>
                <a:gd name="T19" fmla="*/ 196 h 215"/>
                <a:gd name="T20" fmla="*/ 197 w 258"/>
                <a:gd name="T21" fmla="*/ 184 h 215"/>
                <a:gd name="T22" fmla="*/ 218 w 258"/>
                <a:gd name="T23" fmla="*/ 172 h 215"/>
                <a:gd name="T24" fmla="*/ 235 w 258"/>
                <a:gd name="T25" fmla="*/ 162 h 215"/>
                <a:gd name="T26" fmla="*/ 249 w 258"/>
                <a:gd name="T27" fmla="*/ 153 h 215"/>
                <a:gd name="T28" fmla="*/ 258 w 258"/>
                <a:gd name="T29" fmla="*/ 15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8" h="215">
                  <a:moveTo>
                    <a:pt x="258" y="150"/>
                  </a:moveTo>
                  <a:lnTo>
                    <a:pt x="170" y="107"/>
                  </a:lnTo>
                  <a:lnTo>
                    <a:pt x="63" y="0"/>
                  </a:lnTo>
                  <a:lnTo>
                    <a:pt x="7" y="117"/>
                  </a:lnTo>
                  <a:lnTo>
                    <a:pt x="0" y="191"/>
                  </a:lnTo>
                  <a:lnTo>
                    <a:pt x="70" y="207"/>
                  </a:lnTo>
                  <a:lnTo>
                    <a:pt x="148" y="215"/>
                  </a:lnTo>
                  <a:lnTo>
                    <a:pt x="151" y="212"/>
                  </a:lnTo>
                  <a:lnTo>
                    <a:pt x="163" y="205"/>
                  </a:lnTo>
                  <a:lnTo>
                    <a:pt x="178" y="196"/>
                  </a:lnTo>
                  <a:lnTo>
                    <a:pt x="197" y="184"/>
                  </a:lnTo>
                  <a:lnTo>
                    <a:pt x="218" y="172"/>
                  </a:lnTo>
                  <a:lnTo>
                    <a:pt x="235" y="162"/>
                  </a:lnTo>
                  <a:lnTo>
                    <a:pt x="249" y="153"/>
                  </a:lnTo>
                  <a:lnTo>
                    <a:pt x="258" y="15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0" name="Freeform 43"/>
            <p:cNvSpPr>
              <a:spLocks/>
            </p:cNvSpPr>
            <p:nvPr/>
          </p:nvSpPr>
          <p:spPr bwMode="auto">
            <a:xfrm>
              <a:off x="334645" y="516255"/>
              <a:ext cx="137795" cy="52705"/>
            </a:xfrm>
            <a:custGeom>
              <a:avLst/>
              <a:gdLst>
                <a:gd name="T0" fmla="*/ 433 w 434"/>
                <a:gd name="T1" fmla="*/ 2 h 165"/>
                <a:gd name="T2" fmla="*/ 295 w 434"/>
                <a:gd name="T3" fmla="*/ 160 h 165"/>
                <a:gd name="T4" fmla="*/ 206 w 434"/>
                <a:gd name="T5" fmla="*/ 165 h 165"/>
                <a:gd name="T6" fmla="*/ 137 w 434"/>
                <a:gd name="T7" fmla="*/ 162 h 165"/>
                <a:gd name="T8" fmla="*/ 0 w 434"/>
                <a:gd name="T9" fmla="*/ 95 h 165"/>
                <a:gd name="T10" fmla="*/ 94 w 434"/>
                <a:gd name="T11" fmla="*/ 43 h 165"/>
                <a:gd name="T12" fmla="*/ 294 w 434"/>
                <a:gd name="T13" fmla="*/ 22 h 165"/>
                <a:gd name="T14" fmla="*/ 300 w 434"/>
                <a:gd name="T15" fmla="*/ 21 h 165"/>
                <a:gd name="T16" fmla="*/ 319 w 434"/>
                <a:gd name="T17" fmla="*/ 17 h 165"/>
                <a:gd name="T18" fmla="*/ 343 w 434"/>
                <a:gd name="T19" fmla="*/ 14 h 165"/>
                <a:gd name="T20" fmla="*/ 373 w 434"/>
                <a:gd name="T21" fmla="*/ 8 h 165"/>
                <a:gd name="T22" fmla="*/ 400 w 434"/>
                <a:gd name="T23" fmla="*/ 5 h 165"/>
                <a:gd name="T24" fmla="*/ 421 w 434"/>
                <a:gd name="T25" fmla="*/ 2 h 165"/>
                <a:gd name="T26" fmla="*/ 434 w 434"/>
                <a:gd name="T27" fmla="*/ 0 h 165"/>
                <a:gd name="T28" fmla="*/ 433 w 434"/>
                <a:gd name="T29" fmla="*/ 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4" h="165">
                  <a:moveTo>
                    <a:pt x="433" y="2"/>
                  </a:moveTo>
                  <a:lnTo>
                    <a:pt x="295" y="160"/>
                  </a:lnTo>
                  <a:lnTo>
                    <a:pt x="206" y="165"/>
                  </a:lnTo>
                  <a:lnTo>
                    <a:pt x="137" y="162"/>
                  </a:lnTo>
                  <a:lnTo>
                    <a:pt x="0" y="95"/>
                  </a:lnTo>
                  <a:lnTo>
                    <a:pt x="94" y="43"/>
                  </a:lnTo>
                  <a:lnTo>
                    <a:pt x="294" y="22"/>
                  </a:lnTo>
                  <a:lnTo>
                    <a:pt x="300" y="21"/>
                  </a:lnTo>
                  <a:lnTo>
                    <a:pt x="319" y="17"/>
                  </a:lnTo>
                  <a:lnTo>
                    <a:pt x="343" y="14"/>
                  </a:lnTo>
                  <a:lnTo>
                    <a:pt x="373" y="8"/>
                  </a:lnTo>
                  <a:lnTo>
                    <a:pt x="400" y="5"/>
                  </a:lnTo>
                  <a:lnTo>
                    <a:pt x="421" y="2"/>
                  </a:lnTo>
                  <a:lnTo>
                    <a:pt x="434" y="0"/>
                  </a:lnTo>
                  <a:lnTo>
                    <a:pt x="433" y="2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1" name="Freeform 44"/>
            <p:cNvSpPr>
              <a:spLocks/>
            </p:cNvSpPr>
            <p:nvPr/>
          </p:nvSpPr>
          <p:spPr bwMode="auto">
            <a:xfrm>
              <a:off x="323850" y="63500"/>
              <a:ext cx="80010" cy="146050"/>
            </a:xfrm>
            <a:custGeom>
              <a:avLst/>
              <a:gdLst>
                <a:gd name="T0" fmla="*/ 253 w 253"/>
                <a:gd name="T1" fmla="*/ 400 h 460"/>
                <a:gd name="T2" fmla="*/ 241 w 253"/>
                <a:gd name="T3" fmla="*/ 284 h 460"/>
                <a:gd name="T4" fmla="*/ 234 w 253"/>
                <a:gd name="T5" fmla="*/ 174 h 460"/>
                <a:gd name="T6" fmla="*/ 145 w 253"/>
                <a:gd name="T7" fmla="*/ 110 h 460"/>
                <a:gd name="T8" fmla="*/ 57 w 253"/>
                <a:gd name="T9" fmla="*/ 67 h 460"/>
                <a:gd name="T10" fmla="*/ 0 w 253"/>
                <a:gd name="T11" fmla="*/ 0 h 460"/>
                <a:gd name="T12" fmla="*/ 31 w 253"/>
                <a:gd name="T13" fmla="*/ 183 h 460"/>
                <a:gd name="T14" fmla="*/ 163 w 253"/>
                <a:gd name="T15" fmla="*/ 338 h 460"/>
                <a:gd name="T16" fmla="*/ 194 w 253"/>
                <a:gd name="T17" fmla="*/ 460 h 460"/>
                <a:gd name="T18" fmla="*/ 253 w 253"/>
                <a:gd name="T19" fmla="*/ 40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460">
                  <a:moveTo>
                    <a:pt x="253" y="400"/>
                  </a:moveTo>
                  <a:lnTo>
                    <a:pt x="241" y="284"/>
                  </a:lnTo>
                  <a:lnTo>
                    <a:pt x="234" y="174"/>
                  </a:lnTo>
                  <a:lnTo>
                    <a:pt x="145" y="110"/>
                  </a:lnTo>
                  <a:lnTo>
                    <a:pt x="57" y="67"/>
                  </a:lnTo>
                  <a:lnTo>
                    <a:pt x="0" y="0"/>
                  </a:lnTo>
                  <a:lnTo>
                    <a:pt x="31" y="183"/>
                  </a:lnTo>
                  <a:lnTo>
                    <a:pt x="163" y="338"/>
                  </a:lnTo>
                  <a:lnTo>
                    <a:pt x="194" y="460"/>
                  </a:lnTo>
                  <a:lnTo>
                    <a:pt x="253" y="40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2" name="Freeform 45"/>
            <p:cNvSpPr>
              <a:spLocks/>
            </p:cNvSpPr>
            <p:nvPr/>
          </p:nvSpPr>
          <p:spPr bwMode="auto">
            <a:xfrm>
              <a:off x="357505" y="439420"/>
              <a:ext cx="100965" cy="45085"/>
            </a:xfrm>
            <a:custGeom>
              <a:avLst/>
              <a:gdLst>
                <a:gd name="T0" fmla="*/ 318 w 318"/>
                <a:gd name="T1" fmla="*/ 29 h 141"/>
                <a:gd name="T2" fmla="*/ 266 w 318"/>
                <a:gd name="T3" fmla="*/ 133 h 141"/>
                <a:gd name="T4" fmla="*/ 204 w 318"/>
                <a:gd name="T5" fmla="*/ 141 h 141"/>
                <a:gd name="T6" fmla="*/ 103 w 318"/>
                <a:gd name="T7" fmla="*/ 141 h 141"/>
                <a:gd name="T8" fmla="*/ 0 w 318"/>
                <a:gd name="T9" fmla="*/ 91 h 141"/>
                <a:gd name="T10" fmla="*/ 74 w 318"/>
                <a:gd name="T11" fmla="*/ 0 h 141"/>
                <a:gd name="T12" fmla="*/ 185 w 318"/>
                <a:gd name="T13" fmla="*/ 34 h 141"/>
                <a:gd name="T14" fmla="*/ 318 w 318"/>
                <a:gd name="T15" fmla="*/ 2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8" h="141">
                  <a:moveTo>
                    <a:pt x="318" y="29"/>
                  </a:moveTo>
                  <a:lnTo>
                    <a:pt x="266" y="133"/>
                  </a:lnTo>
                  <a:lnTo>
                    <a:pt x="204" y="141"/>
                  </a:lnTo>
                  <a:lnTo>
                    <a:pt x="103" y="141"/>
                  </a:lnTo>
                  <a:lnTo>
                    <a:pt x="0" y="91"/>
                  </a:lnTo>
                  <a:lnTo>
                    <a:pt x="74" y="0"/>
                  </a:lnTo>
                  <a:lnTo>
                    <a:pt x="185" y="34"/>
                  </a:lnTo>
                  <a:lnTo>
                    <a:pt x="318" y="29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3" name="Freeform 46"/>
            <p:cNvSpPr>
              <a:spLocks/>
            </p:cNvSpPr>
            <p:nvPr/>
          </p:nvSpPr>
          <p:spPr bwMode="auto">
            <a:xfrm>
              <a:off x="160020" y="243840"/>
              <a:ext cx="69215" cy="88265"/>
            </a:xfrm>
            <a:custGeom>
              <a:avLst/>
              <a:gdLst>
                <a:gd name="T0" fmla="*/ 214 w 218"/>
                <a:gd name="T1" fmla="*/ 153 h 277"/>
                <a:gd name="T2" fmla="*/ 218 w 218"/>
                <a:gd name="T3" fmla="*/ 65 h 277"/>
                <a:gd name="T4" fmla="*/ 146 w 218"/>
                <a:gd name="T5" fmla="*/ 31 h 277"/>
                <a:gd name="T6" fmla="*/ 77 w 218"/>
                <a:gd name="T7" fmla="*/ 27 h 277"/>
                <a:gd name="T8" fmla="*/ 22 w 218"/>
                <a:gd name="T9" fmla="*/ 0 h 277"/>
                <a:gd name="T10" fmla="*/ 3 w 218"/>
                <a:gd name="T11" fmla="*/ 100 h 277"/>
                <a:gd name="T12" fmla="*/ 0 w 218"/>
                <a:gd name="T13" fmla="*/ 186 h 277"/>
                <a:gd name="T14" fmla="*/ 104 w 218"/>
                <a:gd name="T15" fmla="*/ 277 h 277"/>
                <a:gd name="T16" fmla="*/ 153 w 218"/>
                <a:gd name="T17" fmla="*/ 241 h 277"/>
                <a:gd name="T18" fmla="*/ 156 w 218"/>
                <a:gd name="T19" fmla="*/ 237 h 277"/>
                <a:gd name="T20" fmla="*/ 165 w 218"/>
                <a:gd name="T21" fmla="*/ 227 h 277"/>
                <a:gd name="T22" fmla="*/ 175 w 218"/>
                <a:gd name="T23" fmla="*/ 212 h 277"/>
                <a:gd name="T24" fmla="*/ 189 w 218"/>
                <a:gd name="T25" fmla="*/ 196 h 277"/>
                <a:gd name="T26" fmla="*/ 201 w 218"/>
                <a:gd name="T27" fmla="*/ 179 h 277"/>
                <a:gd name="T28" fmla="*/ 209 w 218"/>
                <a:gd name="T29" fmla="*/ 165 h 277"/>
                <a:gd name="T30" fmla="*/ 214 w 218"/>
                <a:gd name="T31" fmla="*/ 156 h 277"/>
                <a:gd name="T32" fmla="*/ 214 w 218"/>
                <a:gd name="T33" fmla="*/ 153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8" h="277">
                  <a:moveTo>
                    <a:pt x="214" y="153"/>
                  </a:moveTo>
                  <a:lnTo>
                    <a:pt x="218" y="65"/>
                  </a:lnTo>
                  <a:lnTo>
                    <a:pt x="146" y="31"/>
                  </a:lnTo>
                  <a:lnTo>
                    <a:pt x="77" y="27"/>
                  </a:lnTo>
                  <a:lnTo>
                    <a:pt x="22" y="0"/>
                  </a:lnTo>
                  <a:lnTo>
                    <a:pt x="3" y="100"/>
                  </a:lnTo>
                  <a:lnTo>
                    <a:pt x="0" y="186"/>
                  </a:lnTo>
                  <a:lnTo>
                    <a:pt x="104" y="277"/>
                  </a:lnTo>
                  <a:lnTo>
                    <a:pt x="153" y="241"/>
                  </a:lnTo>
                  <a:lnTo>
                    <a:pt x="156" y="237"/>
                  </a:lnTo>
                  <a:lnTo>
                    <a:pt x="165" y="227"/>
                  </a:lnTo>
                  <a:lnTo>
                    <a:pt x="175" y="212"/>
                  </a:lnTo>
                  <a:lnTo>
                    <a:pt x="189" y="196"/>
                  </a:lnTo>
                  <a:lnTo>
                    <a:pt x="201" y="179"/>
                  </a:lnTo>
                  <a:lnTo>
                    <a:pt x="209" y="165"/>
                  </a:lnTo>
                  <a:lnTo>
                    <a:pt x="214" y="156"/>
                  </a:lnTo>
                  <a:lnTo>
                    <a:pt x="214" y="153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4" name="Freeform 47"/>
            <p:cNvSpPr>
              <a:spLocks/>
            </p:cNvSpPr>
            <p:nvPr/>
          </p:nvSpPr>
          <p:spPr bwMode="auto">
            <a:xfrm>
              <a:off x="167005" y="635000"/>
              <a:ext cx="137160" cy="53975"/>
            </a:xfrm>
            <a:custGeom>
              <a:avLst/>
              <a:gdLst>
                <a:gd name="T0" fmla="*/ 431 w 431"/>
                <a:gd name="T1" fmla="*/ 0 h 169"/>
                <a:gd name="T2" fmla="*/ 342 w 431"/>
                <a:gd name="T3" fmla="*/ 164 h 169"/>
                <a:gd name="T4" fmla="*/ 211 w 431"/>
                <a:gd name="T5" fmla="*/ 169 h 169"/>
                <a:gd name="T6" fmla="*/ 134 w 431"/>
                <a:gd name="T7" fmla="*/ 141 h 169"/>
                <a:gd name="T8" fmla="*/ 0 w 431"/>
                <a:gd name="T9" fmla="*/ 153 h 169"/>
                <a:gd name="T10" fmla="*/ 27 w 431"/>
                <a:gd name="T11" fmla="*/ 98 h 169"/>
                <a:gd name="T12" fmla="*/ 149 w 431"/>
                <a:gd name="T13" fmla="*/ 69 h 169"/>
                <a:gd name="T14" fmla="*/ 254 w 431"/>
                <a:gd name="T15" fmla="*/ 81 h 169"/>
                <a:gd name="T16" fmla="*/ 316 w 431"/>
                <a:gd name="T17" fmla="*/ 33 h 169"/>
                <a:gd name="T18" fmla="*/ 431 w 431"/>
                <a:gd name="T1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1" h="169">
                  <a:moveTo>
                    <a:pt x="431" y="0"/>
                  </a:moveTo>
                  <a:lnTo>
                    <a:pt x="342" y="164"/>
                  </a:lnTo>
                  <a:lnTo>
                    <a:pt x="211" y="169"/>
                  </a:lnTo>
                  <a:lnTo>
                    <a:pt x="134" y="141"/>
                  </a:lnTo>
                  <a:lnTo>
                    <a:pt x="0" y="153"/>
                  </a:lnTo>
                  <a:lnTo>
                    <a:pt x="27" y="98"/>
                  </a:lnTo>
                  <a:lnTo>
                    <a:pt x="149" y="69"/>
                  </a:lnTo>
                  <a:lnTo>
                    <a:pt x="254" y="81"/>
                  </a:lnTo>
                  <a:lnTo>
                    <a:pt x="316" y="33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5" name="Freeform 48"/>
            <p:cNvSpPr>
              <a:spLocks/>
            </p:cNvSpPr>
            <p:nvPr/>
          </p:nvSpPr>
          <p:spPr bwMode="auto">
            <a:xfrm>
              <a:off x="0" y="425450"/>
              <a:ext cx="143510" cy="68580"/>
            </a:xfrm>
            <a:custGeom>
              <a:avLst/>
              <a:gdLst>
                <a:gd name="T0" fmla="*/ 452 w 452"/>
                <a:gd name="T1" fmla="*/ 131 h 215"/>
                <a:gd name="T2" fmla="*/ 302 w 452"/>
                <a:gd name="T3" fmla="*/ 215 h 215"/>
                <a:gd name="T4" fmla="*/ 194 w 452"/>
                <a:gd name="T5" fmla="*/ 193 h 215"/>
                <a:gd name="T6" fmla="*/ 101 w 452"/>
                <a:gd name="T7" fmla="*/ 138 h 215"/>
                <a:gd name="T8" fmla="*/ 89 w 452"/>
                <a:gd name="T9" fmla="*/ 83 h 215"/>
                <a:gd name="T10" fmla="*/ 0 w 452"/>
                <a:gd name="T11" fmla="*/ 0 h 215"/>
                <a:gd name="T12" fmla="*/ 156 w 452"/>
                <a:gd name="T13" fmla="*/ 65 h 215"/>
                <a:gd name="T14" fmla="*/ 249 w 452"/>
                <a:gd name="T15" fmla="*/ 120 h 215"/>
                <a:gd name="T16" fmla="*/ 356 w 452"/>
                <a:gd name="T17" fmla="*/ 124 h 215"/>
                <a:gd name="T18" fmla="*/ 452 w 452"/>
                <a:gd name="T19" fmla="*/ 131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2" h="215">
                  <a:moveTo>
                    <a:pt x="452" y="131"/>
                  </a:moveTo>
                  <a:lnTo>
                    <a:pt x="302" y="215"/>
                  </a:lnTo>
                  <a:lnTo>
                    <a:pt x="194" y="193"/>
                  </a:lnTo>
                  <a:lnTo>
                    <a:pt x="101" y="138"/>
                  </a:lnTo>
                  <a:lnTo>
                    <a:pt x="89" y="83"/>
                  </a:lnTo>
                  <a:lnTo>
                    <a:pt x="0" y="0"/>
                  </a:lnTo>
                  <a:lnTo>
                    <a:pt x="156" y="65"/>
                  </a:lnTo>
                  <a:lnTo>
                    <a:pt x="249" y="120"/>
                  </a:lnTo>
                  <a:lnTo>
                    <a:pt x="356" y="124"/>
                  </a:lnTo>
                  <a:lnTo>
                    <a:pt x="452" y="131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6" name="Freeform 49"/>
            <p:cNvSpPr>
              <a:spLocks/>
            </p:cNvSpPr>
            <p:nvPr/>
          </p:nvSpPr>
          <p:spPr bwMode="auto">
            <a:xfrm>
              <a:off x="321310" y="587375"/>
              <a:ext cx="131445" cy="45085"/>
            </a:xfrm>
            <a:custGeom>
              <a:avLst/>
              <a:gdLst>
                <a:gd name="T0" fmla="*/ 415 w 415"/>
                <a:gd name="T1" fmla="*/ 24 h 141"/>
                <a:gd name="T2" fmla="*/ 272 w 415"/>
                <a:gd name="T3" fmla="*/ 72 h 141"/>
                <a:gd name="T4" fmla="*/ 169 w 415"/>
                <a:gd name="T5" fmla="*/ 141 h 141"/>
                <a:gd name="T6" fmla="*/ 97 w 415"/>
                <a:gd name="T7" fmla="*/ 126 h 141"/>
                <a:gd name="T8" fmla="*/ 0 w 415"/>
                <a:gd name="T9" fmla="*/ 77 h 141"/>
                <a:gd name="T10" fmla="*/ 43 w 415"/>
                <a:gd name="T11" fmla="*/ 50 h 141"/>
                <a:gd name="T12" fmla="*/ 231 w 415"/>
                <a:gd name="T13" fmla="*/ 33 h 141"/>
                <a:gd name="T14" fmla="*/ 306 w 415"/>
                <a:gd name="T15" fmla="*/ 0 h 141"/>
                <a:gd name="T16" fmla="*/ 415 w 415"/>
                <a:gd name="T17" fmla="*/ 24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5" h="141">
                  <a:moveTo>
                    <a:pt x="415" y="24"/>
                  </a:moveTo>
                  <a:lnTo>
                    <a:pt x="272" y="72"/>
                  </a:lnTo>
                  <a:lnTo>
                    <a:pt x="169" y="141"/>
                  </a:lnTo>
                  <a:lnTo>
                    <a:pt x="97" y="126"/>
                  </a:lnTo>
                  <a:lnTo>
                    <a:pt x="0" y="77"/>
                  </a:lnTo>
                  <a:lnTo>
                    <a:pt x="43" y="50"/>
                  </a:lnTo>
                  <a:lnTo>
                    <a:pt x="231" y="33"/>
                  </a:lnTo>
                  <a:lnTo>
                    <a:pt x="306" y="0"/>
                  </a:lnTo>
                  <a:lnTo>
                    <a:pt x="415" y="24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7" name="Freeform 50"/>
            <p:cNvSpPr>
              <a:spLocks/>
            </p:cNvSpPr>
            <p:nvPr/>
          </p:nvSpPr>
          <p:spPr bwMode="auto">
            <a:xfrm>
              <a:off x="289560" y="0"/>
              <a:ext cx="165735" cy="155575"/>
            </a:xfrm>
            <a:custGeom>
              <a:avLst/>
              <a:gdLst>
                <a:gd name="T0" fmla="*/ 87 w 520"/>
                <a:gd name="T1" fmla="*/ 359 h 489"/>
                <a:gd name="T2" fmla="*/ 135 w 520"/>
                <a:gd name="T3" fmla="*/ 422 h 489"/>
                <a:gd name="T4" fmla="*/ 192 w 520"/>
                <a:gd name="T5" fmla="*/ 469 h 489"/>
                <a:gd name="T6" fmla="*/ 271 w 520"/>
                <a:gd name="T7" fmla="*/ 489 h 489"/>
                <a:gd name="T8" fmla="*/ 376 w 520"/>
                <a:gd name="T9" fmla="*/ 479 h 489"/>
                <a:gd name="T10" fmla="*/ 402 w 520"/>
                <a:gd name="T11" fmla="*/ 405 h 489"/>
                <a:gd name="T12" fmla="*/ 453 w 520"/>
                <a:gd name="T13" fmla="*/ 360 h 489"/>
                <a:gd name="T14" fmla="*/ 520 w 520"/>
                <a:gd name="T15" fmla="*/ 303 h 489"/>
                <a:gd name="T16" fmla="*/ 471 w 520"/>
                <a:gd name="T17" fmla="*/ 241 h 489"/>
                <a:gd name="T18" fmla="*/ 483 w 520"/>
                <a:gd name="T19" fmla="*/ 197 h 489"/>
                <a:gd name="T20" fmla="*/ 484 w 520"/>
                <a:gd name="T21" fmla="*/ 71 h 489"/>
                <a:gd name="T22" fmla="*/ 366 w 520"/>
                <a:gd name="T23" fmla="*/ 71 h 489"/>
                <a:gd name="T24" fmla="*/ 285 w 520"/>
                <a:gd name="T25" fmla="*/ 31 h 489"/>
                <a:gd name="T26" fmla="*/ 242 w 520"/>
                <a:gd name="T27" fmla="*/ 0 h 489"/>
                <a:gd name="T28" fmla="*/ 202 w 520"/>
                <a:gd name="T29" fmla="*/ 60 h 489"/>
                <a:gd name="T30" fmla="*/ 134 w 520"/>
                <a:gd name="T31" fmla="*/ 57 h 489"/>
                <a:gd name="T32" fmla="*/ 63 w 520"/>
                <a:gd name="T33" fmla="*/ 60 h 489"/>
                <a:gd name="T34" fmla="*/ 0 w 520"/>
                <a:gd name="T35" fmla="*/ 169 h 489"/>
                <a:gd name="T36" fmla="*/ 25 w 520"/>
                <a:gd name="T37" fmla="*/ 240 h 489"/>
                <a:gd name="T38" fmla="*/ 1 w 520"/>
                <a:gd name="T39" fmla="*/ 288 h 489"/>
                <a:gd name="T40" fmla="*/ 87 w 520"/>
                <a:gd name="T41" fmla="*/ 359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20" h="489">
                  <a:moveTo>
                    <a:pt x="87" y="359"/>
                  </a:moveTo>
                  <a:lnTo>
                    <a:pt x="135" y="422"/>
                  </a:lnTo>
                  <a:lnTo>
                    <a:pt x="192" y="469"/>
                  </a:lnTo>
                  <a:lnTo>
                    <a:pt x="271" y="489"/>
                  </a:lnTo>
                  <a:lnTo>
                    <a:pt x="376" y="479"/>
                  </a:lnTo>
                  <a:lnTo>
                    <a:pt x="402" y="405"/>
                  </a:lnTo>
                  <a:lnTo>
                    <a:pt x="453" y="360"/>
                  </a:lnTo>
                  <a:lnTo>
                    <a:pt x="520" y="303"/>
                  </a:lnTo>
                  <a:lnTo>
                    <a:pt x="471" y="241"/>
                  </a:lnTo>
                  <a:lnTo>
                    <a:pt x="483" y="197"/>
                  </a:lnTo>
                  <a:lnTo>
                    <a:pt x="484" y="71"/>
                  </a:lnTo>
                  <a:lnTo>
                    <a:pt x="366" y="71"/>
                  </a:lnTo>
                  <a:lnTo>
                    <a:pt x="285" y="31"/>
                  </a:lnTo>
                  <a:lnTo>
                    <a:pt x="242" y="0"/>
                  </a:lnTo>
                  <a:lnTo>
                    <a:pt x="202" y="60"/>
                  </a:lnTo>
                  <a:lnTo>
                    <a:pt x="134" y="57"/>
                  </a:lnTo>
                  <a:lnTo>
                    <a:pt x="63" y="60"/>
                  </a:lnTo>
                  <a:lnTo>
                    <a:pt x="0" y="169"/>
                  </a:lnTo>
                  <a:lnTo>
                    <a:pt x="25" y="240"/>
                  </a:lnTo>
                  <a:lnTo>
                    <a:pt x="1" y="288"/>
                  </a:lnTo>
                  <a:lnTo>
                    <a:pt x="87" y="359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8" name="Freeform 51"/>
            <p:cNvSpPr>
              <a:spLocks/>
            </p:cNvSpPr>
            <p:nvPr/>
          </p:nvSpPr>
          <p:spPr bwMode="auto">
            <a:xfrm>
              <a:off x="344170" y="56515"/>
              <a:ext cx="104775" cy="98425"/>
            </a:xfrm>
            <a:custGeom>
              <a:avLst/>
              <a:gdLst>
                <a:gd name="T0" fmla="*/ 180 w 330"/>
                <a:gd name="T1" fmla="*/ 310 h 310"/>
                <a:gd name="T2" fmla="*/ 87 w 330"/>
                <a:gd name="T3" fmla="*/ 294 h 310"/>
                <a:gd name="T4" fmla="*/ 15 w 330"/>
                <a:gd name="T5" fmla="*/ 260 h 310"/>
                <a:gd name="T6" fmla="*/ 5 w 330"/>
                <a:gd name="T7" fmla="*/ 246 h 310"/>
                <a:gd name="T8" fmla="*/ 0 w 330"/>
                <a:gd name="T9" fmla="*/ 212 h 310"/>
                <a:gd name="T10" fmla="*/ 67 w 330"/>
                <a:gd name="T11" fmla="*/ 215 h 310"/>
                <a:gd name="T12" fmla="*/ 206 w 330"/>
                <a:gd name="T13" fmla="*/ 175 h 310"/>
                <a:gd name="T14" fmla="*/ 273 w 330"/>
                <a:gd name="T15" fmla="*/ 198 h 310"/>
                <a:gd name="T16" fmla="*/ 228 w 330"/>
                <a:gd name="T17" fmla="*/ 87 h 310"/>
                <a:gd name="T18" fmla="*/ 271 w 330"/>
                <a:gd name="T19" fmla="*/ 0 h 310"/>
                <a:gd name="T20" fmla="*/ 330 w 330"/>
                <a:gd name="T21" fmla="*/ 167 h 310"/>
                <a:gd name="T22" fmla="*/ 290 w 330"/>
                <a:gd name="T23" fmla="*/ 246 h 310"/>
                <a:gd name="T24" fmla="*/ 238 w 330"/>
                <a:gd name="T25" fmla="*/ 310 h 310"/>
                <a:gd name="T26" fmla="*/ 180 w 330"/>
                <a:gd name="T27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0" h="310">
                  <a:moveTo>
                    <a:pt x="180" y="310"/>
                  </a:moveTo>
                  <a:lnTo>
                    <a:pt x="87" y="294"/>
                  </a:lnTo>
                  <a:lnTo>
                    <a:pt x="15" y="260"/>
                  </a:lnTo>
                  <a:lnTo>
                    <a:pt x="5" y="246"/>
                  </a:lnTo>
                  <a:lnTo>
                    <a:pt x="0" y="212"/>
                  </a:lnTo>
                  <a:lnTo>
                    <a:pt x="67" y="215"/>
                  </a:lnTo>
                  <a:lnTo>
                    <a:pt x="206" y="175"/>
                  </a:lnTo>
                  <a:lnTo>
                    <a:pt x="273" y="198"/>
                  </a:lnTo>
                  <a:lnTo>
                    <a:pt x="228" y="87"/>
                  </a:lnTo>
                  <a:lnTo>
                    <a:pt x="271" y="0"/>
                  </a:lnTo>
                  <a:lnTo>
                    <a:pt x="330" y="167"/>
                  </a:lnTo>
                  <a:lnTo>
                    <a:pt x="290" y="246"/>
                  </a:lnTo>
                  <a:lnTo>
                    <a:pt x="238" y="310"/>
                  </a:lnTo>
                  <a:lnTo>
                    <a:pt x="180" y="310"/>
                  </a:lnTo>
                  <a:close/>
                </a:path>
              </a:pathLst>
            </a:custGeom>
            <a:solidFill>
              <a:srgbClr val="D8A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9" name="Freeform 52"/>
            <p:cNvSpPr>
              <a:spLocks/>
            </p:cNvSpPr>
            <p:nvPr/>
          </p:nvSpPr>
          <p:spPr bwMode="auto">
            <a:xfrm>
              <a:off x="361315" y="60960"/>
              <a:ext cx="45085" cy="41275"/>
            </a:xfrm>
            <a:custGeom>
              <a:avLst/>
              <a:gdLst>
                <a:gd name="T0" fmla="*/ 142 w 142"/>
                <a:gd name="T1" fmla="*/ 78 h 131"/>
                <a:gd name="T2" fmla="*/ 87 w 142"/>
                <a:gd name="T3" fmla="*/ 131 h 131"/>
                <a:gd name="T4" fmla="*/ 32 w 142"/>
                <a:gd name="T5" fmla="*/ 104 h 131"/>
                <a:gd name="T6" fmla="*/ 0 w 142"/>
                <a:gd name="T7" fmla="*/ 68 h 131"/>
                <a:gd name="T8" fmla="*/ 3 w 142"/>
                <a:gd name="T9" fmla="*/ 0 h 131"/>
                <a:gd name="T10" fmla="*/ 82 w 142"/>
                <a:gd name="T11" fmla="*/ 59 h 131"/>
                <a:gd name="T12" fmla="*/ 142 w 142"/>
                <a:gd name="T13" fmla="*/ 78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131">
                  <a:moveTo>
                    <a:pt x="142" y="78"/>
                  </a:moveTo>
                  <a:lnTo>
                    <a:pt x="87" y="131"/>
                  </a:lnTo>
                  <a:lnTo>
                    <a:pt x="32" y="104"/>
                  </a:lnTo>
                  <a:lnTo>
                    <a:pt x="0" y="68"/>
                  </a:lnTo>
                  <a:lnTo>
                    <a:pt x="3" y="0"/>
                  </a:lnTo>
                  <a:lnTo>
                    <a:pt x="82" y="59"/>
                  </a:lnTo>
                  <a:lnTo>
                    <a:pt x="142" y="78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0" name="Freeform 53"/>
            <p:cNvSpPr>
              <a:spLocks/>
            </p:cNvSpPr>
            <p:nvPr/>
          </p:nvSpPr>
          <p:spPr bwMode="auto">
            <a:xfrm>
              <a:off x="321945" y="15240"/>
              <a:ext cx="91440" cy="89535"/>
            </a:xfrm>
            <a:custGeom>
              <a:avLst/>
              <a:gdLst>
                <a:gd name="T0" fmla="*/ 129 w 289"/>
                <a:gd name="T1" fmla="*/ 281 h 281"/>
                <a:gd name="T2" fmla="*/ 65 w 289"/>
                <a:gd name="T3" fmla="*/ 192 h 281"/>
                <a:gd name="T4" fmla="*/ 0 w 289"/>
                <a:gd name="T5" fmla="*/ 161 h 281"/>
                <a:gd name="T6" fmla="*/ 83 w 289"/>
                <a:gd name="T7" fmla="*/ 73 h 281"/>
                <a:gd name="T8" fmla="*/ 117 w 289"/>
                <a:gd name="T9" fmla="*/ 0 h 281"/>
                <a:gd name="T10" fmla="*/ 205 w 289"/>
                <a:gd name="T11" fmla="*/ 43 h 281"/>
                <a:gd name="T12" fmla="*/ 289 w 289"/>
                <a:gd name="T13" fmla="*/ 54 h 281"/>
                <a:gd name="T14" fmla="*/ 261 w 289"/>
                <a:gd name="T15" fmla="*/ 111 h 281"/>
                <a:gd name="T16" fmla="*/ 162 w 289"/>
                <a:gd name="T17" fmla="*/ 71 h 281"/>
                <a:gd name="T18" fmla="*/ 107 w 289"/>
                <a:gd name="T19" fmla="*/ 83 h 281"/>
                <a:gd name="T20" fmla="*/ 76 w 289"/>
                <a:gd name="T21" fmla="*/ 147 h 281"/>
                <a:gd name="T22" fmla="*/ 115 w 289"/>
                <a:gd name="T23" fmla="*/ 226 h 281"/>
                <a:gd name="T24" fmla="*/ 129 w 289"/>
                <a:gd name="T25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9" h="281">
                  <a:moveTo>
                    <a:pt x="129" y="281"/>
                  </a:moveTo>
                  <a:lnTo>
                    <a:pt x="65" y="192"/>
                  </a:lnTo>
                  <a:lnTo>
                    <a:pt x="0" y="161"/>
                  </a:lnTo>
                  <a:lnTo>
                    <a:pt x="83" y="73"/>
                  </a:lnTo>
                  <a:lnTo>
                    <a:pt x="117" y="0"/>
                  </a:lnTo>
                  <a:lnTo>
                    <a:pt x="205" y="43"/>
                  </a:lnTo>
                  <a:lnTo>
                    <a:pt x="289" y="54"/>
                  </a:lnTo>
                  <a:lnTo>
                    <a:pt x="261" y="111"/>
                  </a:lnTo>
                  <a:lnTo>
                    <a:pt x="162" y="71"/>
                  </a:lnTo>
                  <a:lnTo>
                    <a:pt x="107" y="83"/>
                  </a:lnTo>
                  <a:lnTo>
                    <a:pt x="76" y="147"/>
                  </a:lnTo>
                  <a:lnTo>
                    <a:pt x="115" y="226"/>
                  </a:lnTo>
                  <a:lnTo>
                    <a:pt x="129" y="281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1" name="Freeform 54"/>
            <p:cNvSpPr>
              <a:spLocks/>
            </p:cNvSpPr>
            <p:nvPr/>
          </p:nvSpPr>
          <p:spPr bwMode="auto">
            <a:xfrm>
              <a:off x="400050" y="36195"/>
              <a:ext cx="27940" cy="37465"/>
            </a:xfrm>
            <a:custGeom>
              <a:avLst/>
              <a:gdLst>
                <a:gd name="T0" fmla="*/ 48 w 88"/>
                <a:gd name="T1" fmla="*/ 119 h 119"/>
                <a:gd name="T2" fmla="*/ 57 w 88"/>
                <a:gd name="T3" fmla="*/ 64 h 119"/>
                <a:gd name="T4" fmla="*/ 88 w 88"/>
                <a:gd name="T5" fmla="*/ 0 h 119"/>
                <a:gd name="T6" fmla="*/ 15 w 88"/>
                <a:gd name="T7" fmla="*/ 45 h 119"/>
                <a:gd name="T8" fmla="*/ 0 w 88"/>
                <a:gd name="T9" fmla="*/ 96 h 119"/>
                <a:gd name="T10" fmla="*/ 48 w 88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119">
                  <a:moveTo>
                    <a:pt x="48" y="119"/>
                  </a:moveTo>
                  <a:lnTo>
                    <a:pt x="57" y="64"/>
                  </a:lnTo>
                  <a:lnTo>
                    <a:pt x="88" y="0"/>
                  </a:lnTo>
                  <a:lnTo>
                    <a:pt x="15" y="45"/>
                  </a:lnTo>
                  <a:lnTo>
                    <a:pt x="0" y="96"/>
                  </a:lnTo>
                  <a:lnTo>
                    <a:pt x="48" y="119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2" name="Freeform 55"/>
            <p:cNvSpPr>
              <a:spLocks/>
            </p:cNvSpPr>
            <p:nvPr/>
          </p:nvSpPr>
          <p:spPr bwMode="auto">
            <a:xfrm>
              <a:off x="292735" y="34290"/>
              <a:ext cx="45085" cy="83185"/>
            </a:xfrm>
            <a:custGeom>
              <a:avLst/>
              <a:gdLst>
                <a:gd name="T0" fmla="*/ 141 w 141"/>
                <a:gd name="T1" fmla="*/ 262 h 262"/>
                <a:gd name="T2" fmla="*/ 84 w 141"/>
                <a:gd name="T3" fmla="*/ 234 h 262"/>
                <a:gd name="T4" fmla="*/ 0 w 141"/>
                <a:gd name="T5" fmla="*/ 222 h 262"/>
                <a:gd name="T6" fmla="*/ 27 w 141"/>
                <a:gd name="T7" fmla="*/ 148 h 262"/>
                <a:gd name="T8" fmla="*/ 7 w 141"/>
                <a:gd name="T9" fmla="*/ 67 h 262"/>
                <a:gd name="T10" fmla="*/ 108 w 141"/>
                <a:gd name="T11" fmla="*/ 0 h 262"/>
                <a:gd name="T12" fmla="*/ 52 w 141"/>
                <a:gd name="T13" fmla="*/ 119 h 262"/>
                <a:gd name="T14" fmla="*/ 57 w 141"/>
                <a:gd name="T15" fmla="*/ 191 h 262"/>
                <a:gd name="T16" fmla="*/ 141 w 141"/>
                <a:gd name="T17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" h="262">
                  <a:moveTo>
                    <a:pt x="141" y="262"/>
                  </a:moveTo>
                  <a:lnTo>
                    <a:pt x="84" y="234"/>
                  </a:lnTo>
                  <a:lnTo>
                    <a:pt x="0" y="222"/>
                  </a:lnTo>
                  <a:lnTo>
                    <a:pt x="27" y="148"/>
                  </a:lnTo>
                  <a:lnTo>
                    <a:pt x="7" y="67"/>
                  </a:lnTo>
                  <a:lnTo>
                    <a:pt x="108" y="0"/>
                  </a:lnTo>
                  <a:lnTo>
                    <a:pt x="52" y="119"/>
                  </a:lnTo>
                  <a:lnTo>
                    <a:pt x="57" y="191"/>
                  </a:lnTo>
                  <a:lnTo>
                    <a:pt x="141" y="262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3" name="Freeform 56"/>
            <p:cNvSpPr>
              <a:spLocks/>
            </p:cNvSpPr>
            <p:nvPr/>
          </p:nvSpPr>
          <p:spPr bwMode="auto">
            <a:xfrm>
              <a:off x="375285" y="499110"/>
              <a:ext cx="192405" cy="306070"/>
            </a:xfrm>
            <a:custGeom>
              <a:avLst/>
              <a:gdLst>
                <a:gd name="T0" fmla="*/ 0 w 606"/>
                <a:gd name="T1" fmla="*/ 911 h 963"/>
                <a:gd name="T2" fmla="*/ 109 w 606"/>
                <a:gd name="T3" fmla="*/ 532 h 963"/>
                <a:gd name="T4" fmla="*/ 348 w 606"/>
                <a:gd name="T5" fmla="*/ 244 h 963"/>
                <a:gd name="T6" fmla="*/ 284 w 606"/>
                <a:gd name="T7" fmla="*/ 270 h 963"/>
                <a:gd name="T8" fmla="*/ 193 w 606"/>
                <a:gd name="T9" fmla="*/ 258 h 963"/>
                <a:gd name="T10" fmla="*/ 104 w 606"/>
                <a:gd name="T11" fmla="*/ 101 h 963"/>
                <a:gd name="T12" fmla="*/ 336 w 606"/>
                <a:gd name="T13" fmla="*/ 115 h 963"/>
                <a:gd name="T14" fmla="*/ 270 w 606"/>
                <a:gd name="T15" fmla="*/ 0 h 963"/>
                <a:gd name="T16" fmla="*/ 387 w 606"/>
                <a:gd name="T17" fmla="*/ 36 h 963"/>
                <a:gd name="T18" fmla="*/ 490 w 606"/>
                <a:gd name="T19" fmla="*/ 207 h 963"/>
                <a:gd name="T20" fmla="*/ 594 w 606"/>
                <a:gd name="T21" fmla="*/ 310 h 963"/>
                <a:gd name="T22" fmla="*/ 606 w 606"/>
                <a:gd name="T23" fmla="*/ 493 h 963"/>
                <a:gd name="T24" fmla="*/ 413 w 606"/>
                <a:gd name="T25" fmla="*/ 441 h 963"/>
                <a:gd name="T26" fmla="*/ 348 w 606"/>
                <a:gd name="T27" fmla="*/ 336 h 963"/>
                <a:gd name="T28" fmla="*/ 219 w 606"/>
                <a:gd name="T29" fmla="*/ 441 h 963"/>
                <a:gd name="T30" fmla="*/ 129 w 606"/>
                <a:gd name="T31" fmla="*/ 572 h 963"/>
                <a:gd name="T32" fmla="*/ 38 w 606"/>
                <a:gd name="T33" fmla="*/ 963 h 963"/>
                <a:gd name="T34" fmla="*/ 33 w 606"/>
                <a:gd name="T35" fmla="*/ 956 h 963"/>
                <a:gd name="T36" fmla="*/ 19 w 606"/>
                <a:gd name="T37" fmla="*/ 942 h 963"/>
                <a:gd name="T38" fmla="*/ 6 w 606"/>
                <a:gd name="T39" fmla="*/ 925 h 963"/>
                <a:gd name="T40" fmla="*/ 0 w 606"/>
                <a:gd name="T41" fmla="*/ 911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963">
                  <a:moveTo>
                    <a:pt x="0" y="911"/>
                  </a:moveTo>
                  <a:lnTo>
                    <a:pt x="109" y="532"/>
                  </a:lnTo>
                  <a:lnTo>
                    <a:pt x="348" y="244"/>
                  </a:lnTo>
                  <a:lnTo>
                    <a:pt x="284" y="270"/>
                  </a:lnTo>
                  <a:lnTo>
                    <a:pt x="193" y="258"/>
                  </a:lnTo>
                  <a:lnTo>
                    <a:pt x="104" y="101"/>
                  </a:lnTo>
                  <a:lnTo>
                    <a:pt x="336" y="115"/>
                  </a:lnTo>
                  <a:lnTo>
                    <a:pt x="270" y="0"/>
                  </a:lnTo>
                  <a:lnTo>
                    <a:pt x="387" y="36"/>
                  </a:lnTo>
                  <a:lnTo>
                    <a:pt x="490" y="207"/>
                  </a:lnTo>
                  <a:lnTo>
                    <a:pt x="594" y="310"/>
                  </a:lnTo>
                  <a:lnTo>
                    <a:pt x="606" y="493"/>
                  </a:lnTo>
                  <a:lnTo>
                    <a:pt x="413" y="441"/>
                  </a:lnTo>
                  <a:lnTo>
                    <a:pt x="348" y="336"/>
                  </a:lnTo>
                  <a:lnTo>
                    <a:pt x="219" y="441"/>
                  </a:lnTo>
                  <a:lnTo>
                    <a:pt x="129" y="572"/>
                  </a:lnTo>
                  <a:lnTo>
                    <a:pt x="38" y="963"/>
                  </a:lnTo>
                  <a:lnTo>
                    <a:pt x="33" y="956"/>
                  </a:lnTo>
                  <a:lnTo>
                    <a:pt x="19" y="942"/>
                  </a:lnTo>
                  <a:lnTo>
                    <a:pt x="6" y="925"/>
                  </a:lnTo>
                  <a:lnTo>
                    <a:pt x="0" y="911"/>
                  </a:lnTo>
                  <a:close/>
                </a:path>
              </a:pathLst>
            </a:custGeom>
            <a:solidFill>
              <a:srgbClr val="00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4" name="Freeform 57"/>
            <p:cNvSpPr>
              <a:spLocks/>
            </p:cNvSpPr>
            <p:nvPr/>
          </p:nvSpPr>
          <p:spPr bwMode="auto">
            <a:xfrm>
              <a:off x="482600" y="462280"/>
              <a:ext cx="125730" cy="140970"/>
            </a:xfrm>
            <a:custGeom>
              <a:avLst/>
              <a:gdLst>
                <a:gd name="T0" fmla="*/ 2 w 397"/>
                <a:gd name="T1" fmla="*/ 317 h 445"/>
                <a:gd name="T2" fmla="*/ 92 w 397"/>
                <a:gd name="T3" fmla="*/ 404 h 445"/>
                <a:gd name="T4" fmla="*/ 174 w 397"/>
                <a:gd name="T5" fmla="*/ 445 h 445"/>
                <a:gd name="T6" fmla="*/ 287 w 397"/>
                <a:gd name="T7" fmla="*/ 390 h 445"/>
                <a:gd name="T8" fmla="*/ 356 w 397"/>
                <a:gd name="T9" fmla="*/ 366 h 445"/>
                <a:gd name="T10" fmla="*/ 315 w 397"/>
                <a:gd name="T11" fmla="*/ 328 h 445"/>
                <a:gd name="T12" fmla="*/ 380 w 397"/>
                <a:gd name="T13" fmla="*/ 310 h 445"/>
                <a:gd name="T14" fmla="*/ 397 w 397"/>
                <a:gd name="T15" fmla="*/ 250 h 445"/>
                <a:gd name="T16" fmla="*/ 377 w 397"/>
                <a:gd name="T17" fmla="*/ 173 h 445"/>
                <a:gd name="T18" fmla="*/ 392 w 397"/>
                <a:gd name="T19" fmla="*/ 124 h 445"/>
                <a:gd name="T20" fmla="*/ 303 w 397"/>
                <a:gd name="T21" fmla="*/ 73 h 445"/>
                <a:gd name="T22" fmla="*/ 287 w 397"/>
                <a:gd name="T23" fmla="*/ 5 h 445"/>
                <a:gd name="T24" fmla="*/ 167 w 397"/>
                <a:gd name="T25" fmla="*/ 30 h 445"/>
                <a:gd name="T26" fmla="*/ 107 w 397"/>
                <a:gd name="T27" fmla="*/ 0 h 445"/>
                <a:gd name="T28" fmla="*/ 95 w 397"/>
                <a:gd name="T29" fmla="*/ 36 h 445"/>
                <a:gd name="T30" fmla="*/ 26 w 397"/>
                <a:gd name="T31" fmla="*/ 152 h 445"/>
                <a:gd name="T32" fmla="*/ 0 w 397"/>
                <a:gd name="T33" fmla="*/ 266 h 445"/>
                <a:gd name="T34" fmla="*/ 2 w 397"/>
                <a:gd name="T35" fmla="*/ 317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7" h="445">
                  <a:moveTo>
                    <a:pt x="2" y="317"/>
                  </a:moveTo>
                  <a:lnTo>
                    <a:pt x="92" y="404"/>
                  </a:lnTo>
                  <a:lnTo>
                    <a:pt x="174" y="445"/>
                  </a:lnTo>
                  <a:lnTo>
                    <a:pt x="287" y="390"/>
                  </a:lnTo>
                  <a:lnTo>
                    <a:pt x="356" y="366"/>
                  </a:lnTo>
                  <a:lnTo>
                    <a:pt x="315" y="328"/>
                  </a:lnTo>
                  <a:lnTo>
                    <a:pt x="380" y="310"/>
                  </a:lnTo>
                  <a:lnTo>
                    <a:pt x="397" y="250"/>
                  </a:lnTo>
                  <a:lnTo>
                    <a:pt x="377" y="173"/>
                  </a:lnTo>
                  <a:lnTo>
                    <a:pt x="392" y="124"/>
                  </a:lnTo>
                  <a:lnTo>
                    <a:pt x="303" y="73"/>
                  </a:lnTo>
                  <a:lnTo>
                    <a:pt x="287" y="5"/>
                  </a:lnTo>
                  <a:lnTo>
                    <a:pt x="167" y="30"/>
                  </a:lnTo>
                  <a:lnTo>
                    <a:pt x="107" y="0"/>
                  </a:lnTo>
                  <a:lnTo>
                    <a:pt x="95" y="36"/>
                  </a:lnTo>
                  <a:lnTo>
                    <a:pt x="26" y="152"/>
                  </a:lnTo>
                  <a:lnTo>
                    <a:pt x="0" y="266"/>
                  </a:lnTo>
                  <a:lnTo>
                    <a:pt x="2" y="317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5" name="Freeform 58"/>
            <p:cNvSpPr>
              <a:spLocks/>
            </p:cNvSpPr>
            <p:nvPr/>
          </p:nvSpPr>
          <p:spPr bwMode="auto">
            <a:xfrm>
              <a:off x="495300" y="501015"/>
              <a:ext cx="98425" cy="100330"/>
            </a:xfrm>
            <a:custGeom>
              <a:avLst/>
              <a:gdLst>
                <a:gd name="T0" fmla="*/ 22 w 309"/>
                <a:gd name="T1" fmla="*/ 215 h 315"/>
                <a:gd name="T2" fmla="*/ 89 w 309"/>
                <a:gd name="T3" fmla="*/ 293 h 315"/>
                <a:gd name="T4" fmla="*/ 153 w 309"/>
                <a:gd name="T5" fmla="*/ 315 h 315"/>
                <a:gd name="T6" fmla="*/ 239 w 309"/>
                <a:gd name="T7" fmla="*/ 289 h 315"/>
                <a:gd name="T8" fmla="*/ 256 w 309"/>
                <a:gd name="T9" fmla="*/ 231 h 315"/>
                <a:gd name="T10" fmla="*/ 309 w 309"/>
                <a:gd name="T11" fmla="*/ 231 h 315"/>
                <a:gd name="T12" fmla="*/ 156 w 309"/>
                <a:gd name="T13" fmla="*/ 156 h 315"/>
                <a:gd name="T14" fmla="*/ 106 w 309"/>
                <a:gd name="T15" fmla="*/ 89 h 315"/>
                <a:gd name="T16" fmla="*/ 123 w 309"/>
                <a:gd name="T17" fmla="*/ 0 h 315"/>
                <a:gd name="T18" fmla="*/ 53 w 309"/>
                <a:gd name="T19" fmla="*/ 88 h 315"/>
                <a:gd name="T20" fmla="*/ 0 w 309"/>
                <a:gd name="T21" fmla="*/ 181 h 315"/>
                <a:gd name="T22" fmla="*/ 22 w 309"/>
                <a:gd name="T23" fmla="*/ 215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9" h="315">
                  <a:moveTo>
                    <a:pt x="22" y="215"/>
                  </a:moveTo>
                  <a:lnTo>
                    <a:pt x="89" y="293"/>
                  </a:lnTo>
                  <a:lnTo>
                    <a:pt x="153" y="315"/>
                  </a:lnTo>
                  <a:lnTo>
                    <a:pt x="239" y="289"/>
                  </a:lnTo>
                  <a:lnTo>
                    <a:pt x="256" y="231"/>
                  </a:lnTo>
                  <a:lnTo>
                    <a:pt x="309" y="231"/>
                  </a:lnTo>
                  <a:lnTo>
                    <a:pt x="156" y="156"/>
                  </a:lnTo>
                  <a:lnTo>
                    <a:pt x="106" y="89"/>
                  </a:lnTo>
                  <a:lnTo>
                    <a:pt x="123" y="0"/>
                  </a:lnTo>
                  <a:lnTo>
                    <a:pt x="53" y="88"/>
                  </a:lnTo>
                  <a:lnTo>
                    <a:pt x="0" y="181"/>
                  </a:lnTo>
                  <a:lnTo>
                    <a:pt x="22" y="215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6" name="Freeform 59"/>
            <p:cNvSpPr>
              <a:spLocks/>
            </p:cNvSpPr>
            <p:nvPr/>
          </p:nvSpPr>
          <p:spPr bwMode="auto">
            <a:xfrm>
              <a:off x="488315" y="487045"/>
              <a:ext cx="34290" cy="53340"/>
            </a:xfrm>
            <a:custGeom>
              <a:avLst/>
              <a:gdLst>
                <a:gd name="T0" fmla="*/ 12 w 109"/>
                <a:gd name="T1" fmla="*/ 169 h 169"/>
                <a:gd name="T2" fmla="*/ 31 w 109"/>
                <a:gd name="T3" fmla="*/ 110 h 169"/>
                <a:gd name="T4" fmla="*/ 109 w 109"/>
                <a:gd name="T5" fmla="*/ 0 h 169"/>
                <a:gd name="T6" fmla="*/ 19 w 109"/>
                <a:gd name="T7" fmla="*/ 33 h 169"/>
                <a:gd name="T8" fmla="*/ 0 w 109"/>
                <a:gd name="T9" fmla="*/ 95 h 169"/>
                <a:gd name="T10" fmla="*/ 12 w 109"/>
                <a:gd name="T1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169">
                  <a:moveTo>
                    <a:pt x="12" y="169"/>
                  </a:moveTo>
                  <a:lnTo>
                    <a:pt x="31" y="110"/>
                  </a:lnTo>
                  <a:lnTo>
                    <a:pt x="109" y="0"/>
                  </a:lnTo>
                  <a:lnTo>
                    <a:pt x="19" y="33"/>
                  </a:lnTo>
                  <a:lnTo>
                    <a:pt x="0" y="95"/>
                  </a:lnTo>
                  <a:lnTo>
                    <a:pt x="12" y="16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7" name="Freeform 60"/>
            <p:cNvSpPr>
              <a:spLocks/>
            </p:cNvSpPr>
            <p:nvPr/>
          </p:nvSpPr>
          <p:spPr bwMode="auto">
            <a:xfrm>
              <a:off x="525145" y="471805"/>
              <a:ext cx="78740" cy="87630"/>
            </a:xfrm>
            <a:custGeom>
              <a:avLst/>
              <a:gdLst>
                <a:gd name="T0" fmla="*/ 169 w 248"/>
                <a:gd name="T1" fmla="*/ 275 h 275"/>
                <a:gd name="T2" fmla="*/ 224 w 248"/>
                <a:gd name="T3" fmla="*/ 236 h 275"/>
                <a:gd name="T4" fmla="*/ 248 w 248"/>
                <a:gd name="T5" fmla="*/ 155 h 275"/>
                <a:gd name="T6" fmla="*/ 190 w 248"/>
                <a:gd name="T7" fmla="*/ 62 h 275"/>
                <a:gd name="T8" fmla="*/ 145 w 248"/>
                <a:gd name="T9" fmla="*/ 5 h 275"/>
                <a:gd name="T10" fmla="*/ 0 w 248"/>
                <a:gd name="T11" fmla="*/ 0 h 275"/>
                <a:gd name="T12" fmla="*/ 97 w 248"/>
                <a:gd name="T13" fmla="*/ 24 h 275"/>
                <a:gd name="T14" fmla="*/ 169 w 248"/>
                <a:gd name="T15" fmla="*/ 75 h 275"/>
                <a:gd name="T16" fmla="*/ 202 w 248"/>
                <a:gd name="T17" fmla="*/ 165 h 275"/>
                <a:gd name="T18" fmla="*/ 107 w 248"/>
                <a:gd name="T19" fmla="*/ 227 h 275"/>
                <a:gd name="T20" fmla="*/ 169 w 248"/>
                <a:gd name="T21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8" h="275">
                  <a:moveTo>
                    <a:pt x="169" y="275"/>
                  </a:moveTo>
                  <a:lnTo>
                    <a:pt x="224" y="236"/>
                  </a:lnTo>
                  <a:lnTo>
                    <a:pt x="248" y="155"/>
                  </a:lnTo>
                  <a:lnTo>
                    <a:pt x="190" y="62"/>
                  </a:lnTo>
                  <a:lnTo>
                    <a:pt x="145" y="5"/>
                  </a:lnTo>
                  <a:lnTo>
                    <a:pt x="0" y="0"/>
                  </a:lnTo>
                  <a:lnTo>
                    <a:pt x="97" y="24"/>
                  </a:lnTo>
                  <a:lnTo>
                    <a:pt x="169" y="75"/>
                  </a:lnTo>
                  <a:lnTo>
                    <a:pt x="202" y="165"/>
                  </a:lnTo>
                  <a:lnTo>
                    <a:pt x="107" y="227"/>
                  </a:lnTo>
                  <a:lnTo>
                    <a:pt x="169" y="27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8" name="Freeform 61"/>
            <p:cNvSpPr>
              <a:spLocks/>
            </p:cNvSpPr>
            <p:nvPr/>
          </p:nvSpPr>
          <p:spPr bwMode="auto">
            <a:xfrm>
              <a:off x="543560" y="496570"/>
              <a:ext cx="20955" cy="38100"/>
            </a:xfrm>
            <a:custGeom>
              <a:avLst/>
              <a:gdLst>
                <a:gd name="T0" fmla="*/ 0 w 65"/>
                <a:gd name="T1" fmla="*/ 39 h 119"/>
                <a:gd name="T2" fmla="*/ 12 w 65"/>
                <a:gd name="T3" fmla="*/ 7 h 119"/>
                <a:gd name="T4" fmla="*/ 65 w 65"/>
                <a:gd name="T5" fmla="*/ 0 h 119"/>
                <a:gd name="T6" fmla="*/ 48 w 65"/>
                <a:gd name="T7" fmla="*/ 55 h 119"/>
                <a:gd name="T8" fmla="*/ 38 w 65"/>
                <a:gd name="T9" fmla="*/ 119 h 119"/>
                <a:gd name="T10" fmla="*/ 0 w 65"/>
                <a:gd name="T11" fmla="*/ 3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119">
                  <a:moveTo>
                    <a:pt x="0" y="39"/>
                  </a:moveTo>
                  <a:lnTo>
                    <a:pt x="12" y="7"/>
                  </a:lnTo>
                  <a:lnTo>
                    <a:pt x="65" y="0"/>
                  </a:lnTo>
                  <a:lnTo>
                    <a:pt x="48" y="55"/>
                  </a:lnTo>
                  <a:lnTo>
                    <a:pt x="38" y="11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9" name="Freeform 62"/>
            <p:cNvSpPr>
              <a:spLocks/>
            </p:cNvSpPr>
            <p:nvPr/>
          </p:nvSpPr>
          <p:spPr bwMode="auto">
            <a:xfrm>
              <a:off x="244475" y="793115"/>
              <a:ext cx="273050" cy="47625"/>
            </a:xfrm>
            <a:custGeom>
              <a:avLst/>
              <a:gdLst>
                <a:gd name="T0" fmla="*/ 155 w 859"/>
                <a:gd name="T1" fmla="*/ 64 h 150"/>
                <a:gd name="T2" fmla="*/ 211 w 859"/>
                <a:gd name="T3" fmla="*/ 64 h 150"/>
                <a:gd name="T4" fmla="*/ 263 w 859"/>
                <a:gd name="T5" fmla="*/ 64 h 150"/>
                <a:gd name="T6" fmla="*/ 313 w 859"/>
                <a:gd name="T7" fmla="*/ 64 h 150"/>
                <a:gd name="T8" fmla="*/ 359 w 859"/>
                <a:gd name="T9" fmla="*/ 64 h 150"/>
                <a:gd name="T10" fmla="*/ 402 w 859"/>
                <a:gd name="T11" fmla="*/ 64 h 150"/>
                <a:gd name="T12" fmla="*/ 443 w 859"/>
                <a:gd name="T13" fmla="*/ 64 h 150"/>
                <a:gd name="T14" fmla="*/ 485 w 859"/>
                <a:gd name="T15" fmla="*/ 62 h 150"/>
                <a:gd name="T16" fmla="*/ 524 w 859"/>
                <a:gd name="T17" fmla="*/ 60 h 150"/>
                <a:gd name="T18" fmla="*/ 562 w 859"/>
                <a:gd name="T19" fmla="*/ 57 h 150"/>
                <a:gd name="T20" fmla="*/ 602 w 859"/>
                <a:gd name="T21" fmla="*/ 54 h 150"/>
                <a:gd name="T22" fmla="*/ 641 w 859"/>
                <a:gd name="T23" fmla="*/ 48 h 150"/>
                <a:gd name="T24" fmla="*/ 681 w 859"/>
                <a:gd name="T25" fmla="*/ 42 h 150"/>
                <a:gd name="T26" fmla="*/ 722 w 859"/>
                <a:gd name="T27" fmla="*/ 35 h 150"/>
                <a:gd name="T28" fmla="*/ 765 w 859"/>
                <a:gd name="T29" fmla="*/ 24 h 150"/>
                <a:gd name="T30" fmla="*/ 811 w 859"/>
                <a:gd name="T31" fmla="*/ 14 h 150"/>
                <a:gd name="T32" fmla="*/ 859 w 859"/>
                <a:gd name="T33" fmla="*/ 0 h 150"/>
                <a:gd name="T34" fmla="*/ 837 w 859"/>
                <a:gd name="T35" fmla="*/ 90 h 150"/>
                <a:gd name="T36" fmla="*/ 782 w 859"/>
                <a:gd name="T37" fmla="*/ 102 h 150"/>
                <a:gd name="T38" fmla="*/ 727 w 859"/>
                <a:gd name="T39" fmla="*/ 112 h 150"/>
                <a:gd name="T40" fmla="*/ 670 w 859"/>
                <a:gd name="T41" fmla="*/ 123 h 150"/>
                <a:gd name="T42" fmla="*/ 615 w 859"/>
                <a:gd name="T43" fmla="*/ 129 h 150"/>
                <a:gd name="T44" fmla="*/ 559 w 859"/>
                <a:gd name="T45" fmla="*/ 136 h 150"/>
                <a:gd name="T46" fmla="*/ 504 w 859"/>
                <a:gd name="T47" fmla="*/ 141 h 150"/>
                <a:gd name="T48" fmla="*/ 449 w 859"/>
                <a:gd name="T49" fmla="*/ 145 h 150"/>
                <a:gd name="T50" fmla="*/ 395 w 859"/>
                <a:gd name="T51" fmla="*/ 148 h 150"/>
                <a:gd name="T52" fmla="*/ 342 w 859"/>
                <a:gd name="T53" fmla="*/ 148 h 150"/>
                <a:gd name="T54" fmla="*/ 292 w 859"/>
                <a:gd name="T55" fmla="*/ 150 h 150"/>
                <a:gd name="T56" fmla="*/ 242 w 859"/>
                <a:gd name="T57" fmla="*/ 148 h 150"/>
                <a:gd name="T58" fmla="*/ 196 w 859"/>
                <a:gd name="T59" fmla="*/ 147 h 150"/>
                <a:gd name="T60" fmla="*/ 151 w 859"/>
                <a:gd name="T61" fmla="*/ 143 h 150"/>
                <a:gd name="T62" fmla="*/ 110 w 859"/>
                <a:gd name="T63" fmla="*/ 140 h 150"/>
                <a:gd name="T64" fmla="*/ 72 w 859"/>
                <a:gd name="T65" fmla="*/ 135 h 150"/>
                <a:gd name="T66" fmla="*/ 38 w 859"/>
                <a:gd name="T67" fmla="*/ 129 h 150"/>
                <a:gd name="T68" fmla="*/ 0 w 859"/>
                <a:gd name="T69" fmla="*/ 52 h 150"/>
                <a:gd name="T70" fmla="*/ 155 w 859"/>
                <a:gd name="T71" fmla="*/ 6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59" h="150">
                  <a:moveTo>
                    <a:pt x="155" y="64"/>
                  </a:moveTo>
                  <a:lnTo>
                    <a:pt x="211" y="64"/>
                  </a:lnTo>
                  <a:lnTo>
                    <a:pt x="263" y="64"/>
                  </a:lnTo>
                  <a:lnTo>
                    <a:pt x="313" y="64"/>
                  </a:lnTo>
                  <a:lnTo>
                    <a:pt x="359" y="64"/>
                  </a:lnTo>
                  <a:lnTo>
                    <a:pt x="402" y="64"/>
                  </a:lnTo>
                  <a:lnTo>
                    <a:pt x="443" y="64"/>
                  </a:lnTo>
                  <a:lnTo>
                    <a:pt x="485" y="62"/>
                  </a:lnTo>
                  <a:lnTo>
                    <a:pt x="524" y="60"/>
                  </a:lnTo>
                  <a:lnTo>
                    <a:pt x="562" y="57"/>
                  </a:lnTo>
                  <a:lnTo>
                    <a:pt x="602" y="54"/>
                  </a:lnTo>
                  <a:lnTo>
                    <a:pt x="641" y="48"/>
                  </a:lnTo>
                  <a:lnTo>
                    <a:pt x="681" y="42"/>
                  </a:lnTo>
                  <a:lnTo>
                    <a:pt x="722" y="35"/>
                  </a:lnTo>
                  <a:lnTo>
                    <a:pt x="765" y="24"/>
                  </a:lnTo>
                  <a:lnTo>
                    <a:pt x="811" y="14"/>
                  </a:lnTo>
                  <a:lnTo>
                    <a:pt x="859" y="0"/>
                  </a:lnTo>
                  <a:lnTo>
                    <a:pt x="837" y="90"/>
                  </a:lnTo>
                  <a:lnTo>
                    <a:pt x="782" y="102"/>
                  </a:lnTo>
                  <a:lnTo>
                    <a:pt x="727" y="112"/>
                  </a:lnTo>
                  <a:lnTo>
                    <a:pt x="670" y="123"/>
                  </a:lnTo>
                  <a:lnTo>
                    <a:pt x="615" y="129"/>
                  </a:lnTo>
                  <a:lnTo>
                    <a:pt x="559" y="136"/>
                  </a:lnTo>
                  <a:lnTo>
                    <a:pt x="504" y="141"/>
                  </a:lnTo>
                  <a:lnTo>
                    <a:pt x="449" y="145"/>
                  </a:lnTo>
                  <a:lnTo>
                    <a:pt x="395" y="148"/>
                  </a:lnTo>
                  <a:lnTo>
                    <a:pt x="342" y="148"/>
                  </a:lnTo>
                  <a:lnTo>
                    <a:pt x="292" y="150"/>
                  </a:lnTo>
                  <a:lnTo>
                    <a:pt x="242" y="148"/>
                  </a:lnTo>
                  <a:lnTo>
                    <a:pt x="196" y="147"/>
                  </a:lnTo>
                  <a:lnTo>
                    <a:pt x="151" y="143"/>
                  </a:lnTo>
                  <a:lnTo>
                    <a:pt x="110" y="140"/>
                  </a:lnTo>
                  <a:lnTo>
                    <a:pt x="72" y="135"/>
                  </a:lnTo>
                  <a:lnTo>
                    <a:pt x="38" y="129"/>
                  </a:lnTo>
                  <a:lnTo>
                    <a:pt x="0" y="52"/>
                  </a:lnTo>
                  <a:lnTo>
                    <a:pt x="155" y="64"/>
                  </a:lnTo>
                  <a:close/>
                </a:path>
              </a:pathLst>
            </a:custGeom>
            <a:solidFill>
              <a:srgbClr val="AA8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0" name="Freeform 63"/>
            <p:cNvSpPr>
              <a:spLocks/>
            </p:cNvSpPr>
            <p:nvPr/>
          </p:nvSpPr>
          <p:spPr bwMode="auto">
            <a:xfrm>
              <a:off x="346710" y="812800"/>
              <a:ext cx="81915" cy="25400"/>
            </a:xfrm>
            <a:custGeom>
              <a:avLst/>
              <a:gdLst>
                <a:gd name="T0" fmla="*/ 0 w 258"/>
                <a:gd name="T1" fmla="*/ 0 h 79"/>
                <a:gd name="T2" fmla="*/ 258 w 258"/>
                <a:gd name="T3" fmla="*/ 0 h 79"/>
                <a:gd name="T4" fmla="*/ 258 w 258"/>
                <a:gd name="T5" fmla="*/ 72 h 79"/>
                <a:gd name="T6" fmla="*/ 11 w 258"/>
                <a:gd name="T7" fmla="*/ 79 h 79"/>
                <a:gd name="T8" fmla="*/ 0 w 258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8" h="79">
                  <a:moveTo>
                    <a:pt x="0" y="0"/>
                  </a:moveTo>
                  <a:lnTo>
                    <a:pt x="258" y="0"/>
                  </a:lnTo>
                  <a:lnTo>
                    <a:pt x="258" y="72"/>
                  </a:lnTo>
                  <a:lnTo>
                    <a:pt x="11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1" name="Freeform 64"/>
            <p:cNvSpPr>
              <a:spLocks/>
            </p:cNvSpPr>
            <p:nvPr/>
          </p:nvSpPr>
          <p:spPr bwMode="auto">
            <a:xfrm>
              <a:off x="293370" y="854710"/>
              <a:ext cx="175895" cy="120015"/>
            </a:xfrm>
            <a:custGeom>
              <a:avLst/>
              <a:gdLst>
                <a:gd name="T0" fmla="*/ 553 w 553"/>
                <a:gd name="T1" fmla="*/ 0 h 377"/>
                <a:gd name="T2" fmla="*/ 490 w 553"/>
                <a:gd name="T3" fmla="*/ 334 h 377"/>
                <a:gd name="T4" fmla="*/ 460 w 553"/>
                <a:gd name="T5" fmla="*/ 346 h 377"/>
                <a:gd name="T6" fmla="*/ 429 w 553"/>
                <a:gd name="T7" fmla="*/ 357 h 377"/>
                <a:gd name="T8" fmla="*/ 398 w 553"/>
                <a:gd name="T9" fmla="*/ 364 h 377"/>
                <a:gd name="T10" fmla="*/ 368 w 553"/>
                <a:gd name="T11" fmla="*/ 370 h 377"/>
                <a:gd name="T12" fmla="*/ 337 w 553"/>
                <a:gd name="T13" fmla="*/ 374 h 377"/>
                <a:gd name="T14" fmla="*/ 306 w 553"/>
                <a:gd name="T15" fmla="*/ 376 h 377"/>
                <a:gd name="T16" fmla="*/ 275 w 553"/>
                <a:gd name="T17" fmla="*/ 377 h 377"/>
                <a:gd name="T18" fmla="*/ 245 w 553"/>
                <a:gd name="T19" fmla="*/ 377 h 377"/>
                <a:gd name="T20" fmla="*/ 218 w 553"/>
                <a:gd name="T21" fmla="*/ 376 h 377"/>
                <a:gd name="T22" fmla="*/ 190 w 553"/>
                <a:gd name="T23" fmla="*/ 374 h 377"/>
                <a:gd name="T24" fmla="*/ 166 w 553"/>
                <a:gd name="T25" fmla="*/ 372 h 377"/>
                <a:gd name="T26" fmla="*/ 142 w 553"/>
                <a:gd name="T27" fmla="*/ 370 h 377"/>
                <a:gd name="T28" fmla="*/ 122 w 553"/>
                <a:gd name="T29" fmla="*/ 369 h 377"/>
                <a:gd name="T30" fmla="*/ 105 w 553"/>
                <a:gd name="T31" fmla="*/ 367 h 377"/>
                <a:gd name="T32" fmla="*/ 89 w 553"/>
                <a:gd name="T33" fmla="*/ 365 h 377"/>
                <a:gd name="T34" fmla="*/ 77 w 553"/>
                <a:gd name="T35" fmla="*/ 365 h 377"/>
                <a:gd name="T36" fmla="*/ 0 w 553"/>
                <a:gd name="T37" fmla="*/ 14 h 377"/>
                <a:gd name="T38" fmla="*/ 36 w 553"/>
                <a:gd name="T39" fmla="*/ 17 h 377"/>
                <a:gd name="T40" fmla="*/ 70 w 553"/>
                <a:gd name="T41" fmla="*/ 19 h 377"/>
                <a:gd name="T42" fmla="*/ 106 w 553"/>
                <a:gd name="T43" fmla="*/ 21 h 377"/>
                <a:gd name="T44" fmla="*/ 141 w 553"/>
                <a:gd name="T45" fmla="*/ 22 h 377"/>
                <a:gd name="T46" fmla="*/ 175 w 553"/>
                <a:gd name="T47" fmla="*/ 22 h 377"/>
                <a:gd name="T48" fmla="*/ 208 w 553"/>
                <a:gd name="T49" fmla="*/ 22 h 377"/>
                <a:gd name="T50" fmla="*/ 242 w 553"/>
                <a:gd name="T51" fmla="*/ 22 h 377"/>
                <a:gd name="T52" fmla="*/ 276 w 553"/>
                <a:gd name="T53" fmla="*/ 21 h 377"/>
                <a:gd name="T54" fmla="*/ 309 w 553"/>
                <a:gd name="T55" fmla="*/ 19 h 377"/>
                <a:gd name="T56" fmla="*/ 343 w 553"/>
                <a:gd name="T57" fmla="*/ 17 h 377"/>
                <a:gd name="T58" fmla="*/ 378 w 553"/>
                <a:gd name="T59" fmla="*/ 15 h 377"/>
                <a:gd name="T60" fmla="*/ 412 w 553"/>
                <a:gd name="T61" fmla="*/ 12 h 377"/>
                <a:gd name="T62" fmla="*/ 447 w 553"/>
                <a:gd name="T63" fmla="*/ 9 h 377"/>
                <a:gd name="T64" fmla="*/ 481 w 553"/>
                <a:gd name="T65" fmla="*/ 7 h 377"/>
                <a:gd name="T66" fmla="*/ 517 w 553"/>
                <a:gd name="T67" fmla="*/ 3 h 377"/>
                <a:gd name="T68" fmla="*/ 553 w 553"/>
                <a:gd name="T69" fmla="*/ 0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3" h="377">
                  <a:moveTo>
                    <a:pt x="553" y="0"/>
                  </a:moveTo>
                  <a:lnTo>
                    <a:pt x="490" y="334"/>
                  </a:lnTo>
                  <a:lnTo>
                    <a:pt x="460" y="346"/>
                  </a:lnTo>
                  <a:lnTo>
                    <a:pt x="429" y="357"/>
                  </a:lnTo>
                  <a:lnTo>
                    <a:pt x="398" y="364"/>
                  </a:lnTo>
                  <a:lnTo>
                    <a:pt x="368" y="370"/>
                  </a:lnTo>
                  <a:lnTo>
                    <a:pt x="337" y="374"/>
                  </a:lnTo>
                  <a:lnTo>
                    <a:pt x="306" y="376"/>
                  </a:lnTo>
                  <a:lnTo>
                    <a:pt x="275" y="377"/>
                  </a:lnTo>
                  <a:lnTo>
                    <a:pt x="245" y="377"/>
                  </a:lnTo>
                  <a:lnTo>
                    <a:pt x="218" y="376"/>
                  </a:lnTo>
                  <a:lnTo>
                    <a:pt x="190" y="374"/>
                  </a:lnTo>
                  <a:lnTo>
                    <a:pt x="166" y="372"/>
                  </a:lnTo>
                  <a:lnTo>
                    <a:pt x="142" y="370"/>
                  </a:lnTo>
                  <a:lnTo>
                    <a:pt x="122" y="369"/>
                  </a:lnTo>
                  <a:lnTo>
                    <a:pt x="105" y="367"/>
                  </a:lnTo>
                  <a:lnTo>
                    <a:pt x="89" y="365"/>
                  </a:lnTo>
                  <a:lnTo>
                    <a:pt x="77" y="365"/>
                  </a:lnTo>
                  <a:lnTo>
                    <a:pt x="0" y="14"/>
                  </a:lnTo>
                  <a:lnTo>
                    <a:pt x="36" y="17"/>
                  </a:lnTo>
                  <a:lnTo>
                    <a:pt x="70" y="19"/>
                  </a:lnTo>
                  <a:lnTo>
                    <a:pt x="106" y="21"/>
                  </a:lnTo>
                  <a:lnTo>
                    <a:pt x="141" y="22"/>
                  </a:lnTo>
                  <a:lnTo>
                    <a:pt x="175" y="22"/>
                  </a:lnTo>
                  <a:lnTo>
                    <a:pt x="208" y="22"/>
                  </a:lnTo>
                  <a:lnTo>
                    <a:pt x="242" y="22"/>
                  </a:lnTo>
                  <a:lnTo>
                    <a:pt x="276" y="21"/>
                  </a:lnTo>
                  <a:lnTo>
                    <a:pt x="309" y="19"/>
                  </a:lnTo>
                  <a:lnTo>
                    <a:pt x="343" y="17"/>
                  </a:lnTo>
                  <a:lnTo>
                    <a:pt x="378" y="15"/>
                  </a:lnTo>
                  <a:lnTo>
                    <a:pt x="412" y="12"/>
                  </a:lnTo>
                  <a:lnTo>
                    <a:pt x="447" y="9"/>
                  </a:lnTo>
                  <a:lnTo>
                    <a:pt x="481" y="7"/>
                  </a:lnTo>
                  <a:lnTo>
                    <a:pt x="517" y="3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AA8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2" name="Freeform 65"/>
            <p:cNvSpPr>
              <a:spLocks/>
            </p:cNvSpPr>
            <p:nvPr/>
          </p:nvSpPr>
          <p:spPr bwMode="auto">
            <a:xfrm>
              <a:off x="379095" y="867410"/>
              <a:ext cx="37465" cy="103505"/>
            </a:xfrm>
            <a:custGeom>
              <a:avLst/>
              <a:gdLst>
                <a:gd name="T0" fmla="*/ 0 w 116"/>
                <a:gd name="T1" fmla="*/ 12 h 325"/>
                <a:gd name="T2" fmla="*/ 0 w 116"/>
                <a:gd name="T3" fmla="*/ 325 h 325"/>
                <a:gd name="T4" fmla="*/ 77 w 116"/>
                <a:gd name="T5" fmla="*/ 325 h 325"/>
                <a:gd name="T6" fmla="*/ 116 w 116"/>
                <a:gd name="T7" fmla="*/ 0 h 325"/>
                <a:gd name="T8" fmla="*/ 0 w 116"/>
                <a:gd name="T9" fmla="*/ 12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5">
                  <a:moveTo>
                    <a:pt x="0" y="12"/>
                  </a:moveTo>
                  <a:lnTo>
                    <a:pt x="0" y="325"/>
                  </a:lnTo>
                  <a:lnTo>
                    <a:pt x="77" y="325"/>
                  </a:lnTo>
                  <a:lnTo>
                    <a:pt x="116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3" name="Freeform 66"/>
            <p:cNvSpPr>
              <a:spLocks/>
            </p:cNvSpPr>
            <p:nvPr/>
          </p:nvSpPr>
          <p:spPr bwMode="auto">
            <a:xfrm>
              <a:off x="260985" y="854710"/>
              <a:ext cx="73660" cy="120650"/>
            </a:xfrm>
            <a:custGeom>
              <a:avLst/>
              <a:gdLst>
                <a:gd name="T0" fmla="*/ 0 w 232"/>
                <a:gd name="T1" fmla="*/ 0 h 379"/>
                <a:gd name="T2" fmla="*/ 56 w 232"/>
                <a:gd name="T3" fmla="*/ 346 h 379"/>
                <a:gd name="T4" fmla="*/ 232 w 232"/>
                <a:gd name="T5" fmla="*/ 379 h 379"/>
                <a:gd name="T6" fmla="*/ 180 w 232"/>
                <a:gd name="T7" fmla="*/ 26 h 379"/>
                <a:gd name="T8" fmla="*/ 0 w 232"/>
                <a:gd name="T9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379">
                  <a:moveTo>
                    <a:pt x="0" y="0"/>
                  </a:moveTo>
                  <a:lnTo>
                    <a:pt x="56" y="346"/>
                  </a:lnTo>
                  <a:lnTo>
                    <a:pt x="232" y="379"/>
                  </a:lnTo>
                  <a:lnTo>
                    <a:pt x="18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7A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4" name="Freeform 67"/>
            <p:cNvSpPr>
              <a:spLocks/>
            </p:cNvSpPr>
            <p:nvPr/>
          </p:nvSpPr>
          <p:spPr bwMode="auto">
            <a:xfrm>
              <a:off x="218440" y="802640"/>
              <a:ext cx="59055" cy="32385"/>
            </a:xfrm>
            <a:custGeom>
              <a:avLst/>
              <a:gdLst>
                <a:gd name="T0" fmla="*/ 0 w 188"/>
                <a:gd name="T1" fmla="*/ 0 h 102"/>
                <a:gd name="T2" fmla="*/ 169 w 188"/>
                <a:gd name="T3" fmla="*/ 24 h 102"/>
                <a:gd name="T4" fmla="*/ 188 w 188"/>
                <a:gd name="T5" fmla="*/ 102 h 102"/>
                <a:gd name="T6" fmla="*/ 100 w 188"/>
                <a:gd name="T7" fmla="*/ 98 h 102"/>
                <a:gd name="T8" fmla="*/ 7 w 188"/>
                <a:gd name="T9" fmla="*/ 79 h 102"/>
                <a:gd name="T10" fmla="*/ 0 w 188"/>
                <a:gd name="T1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" h="102">
                  <a:moveTo>
                    <a:pt x="0" y="0"/>
                  </a:moveTo>
                  <a:lnTo>
                    <a:pt x="169" y="24"/>
                  </a:lnTo>
                  <a:lnTo>
                    <a:pt x="188" y="102"/>
                  </a:lnTo>
                  <a:lnTo>
                    <a:pt x="100" y="98"/>
                  </a:lnTo>
                  <a:lnTo>
                    <a:pt x="7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7A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76" name="75 Conector recto de flecha"/>
          <p:cNvCxnSpPr>
            <a:stCxn id="121" idx="5"/>
          </p:cNvCxnSpPr>
          <p:nvPr/>
        </p:nvCxnSpPr>
        <p:spPr>
          <a:xfrm flipH="1">
            <a:off x="1403648" y="2477972"/>
            <a:ext cx="1107471" cy="266753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161 CuadroTexto"/>
          <p:cNvSpPr txBox="1"/>
          <p:nvPr/>
        </p:nvSpPr>
        <p:spPr>
          <a:xfrm>
            <a:off x="5508104" y="5469031"/>
            <a:ext cx="3096344" cy="120032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CO"/>
            </a:defPPr>
          </a:lstStyle>
          <a:p>
            <a:pPr algn="ctr"/>
            <a:r>
              <a:rPr lang="en-US" dirty="0" err="1">
                <a:solidFill>
                  <a:schemeClr val="tx1"/>
                </a:solidFill>
                <a:latin typeface="Stencil" pitchFamily="82" charset="0"/>
              </a:rPr>
              <a:t>Imagen</a:t>
            </a:r>
            <a:r>
              <a:rPr lang="en-US" dirty="0">
                <a:solidFill>
                  <a:schemeClr val="tx1"/>
                </a:solidFill>
                <a:latin typeface="Stencil" pitchFamily="82" charset="0"/>
              </a:rPr>
              <a:t> obtenida: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err="1">
                <a:solidFill>
                  <a:schemeClr val="tx1"/>
                </a:solidFill>
                <a:latin typeface="Stencil" pitchFamily="82" charset="0"/>
              </a:rPr>
              <a:t>Invertida</a:t>
            </a:r>
            <a:endParaRPr lang="en-US" dirty="0">
              <a:solidFill>
                <a:schemeClr val="tx1"/>
              </a:solidFill>
              <a:latin typeface="Stencil" pitchFamily="82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Stencil" pitchFamily="82" charset="0"/>
              </a:rPr>
              <a:t>Mayor </a:t>
            </a:r>
            <a:r>
              <a:rPr lang="en-US" dirty="0" err="1">
                <a:solidFill>
                  <a:schemeClr val="tx1"/>
                </a:solidFill>
                <a:latin typeface="Stencil" pitchFamily="82" charset="0"/>
              </a:rPr>
              <a:t>que</a:t>
            </a:r>
            <a:r>
              <a:rPr lang="en-US" dirty="0">
                <a:solidFill>
                  <a:schemeClr val="tx1"/>
                </a:solidFill>
                <a:latin typeface="Stencil" pitchFamily="82" charset="0"/>
              </a:rPr>
              <a:t> el </a:t>
            </a:r>
            <a:r>
              <a:rPr lang="en-US" dirty="0" err="1">
                <a:solidFill>
                  <a:schemeClr val="tx1"/>
                </a:solidFill>
                <a:latin typeface="Stencil" pitchFamily="82" charset="0"/>
              </a:rPr>
              <a:t>objeto</a:t>
            </a:r>
            <a:endParaRPr lang="en-US" dirty="0">
              <a:solidFill>
                <a:schemeClr val="tx1"/>
              </a:solidFill>
              <a:latin typeface="Stencil" pitchFamily="82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Stencil" pitchFamily="82" charset="0"/>
              </a:rPr>
              <a:t>Real </a:t>
            </a:r>
            <a:endParaRPr lang="es-ES" dirty="0">
              <a:solidFill>
                <a:schemeClr val="tx1"/>
              </a:solidFill>
              <a:latin typeface="Stenci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953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8000">
        <p14:honeycomb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30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40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8000"/>
                            </p:stCondLst>
                            <p:childTnLst>
                              <p:par>
                                <p:cTn id="47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3 Conector recto"/>
          <p:cNvCxnSpPr/>
          <p:nvPr/>
        </p:nvCxnSpPr>
        <p:spPr>
          <a:xfrm>
            <a:off x="683568" y="3496965"/>
            <a:ext cx="5688632" cy="16144"/>
          </a:xfrm>
          <a:prstGeom prst="line">
            <a:avLst/>
          </a:prstGeom>
          <a:ln w="25400">
            <a:solidFill>
              <a:srgbClr val="FFFF47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" name="5 Conector"/>
          <p:cNvSpPr/>
          <p:nvPr/>
        </p:nvSpPr>
        <p:spPr>
          <a:xfrm flipH="1">
            <a:off x="3368483" y="3420830"/>
            <a:ext cx="161700" cy="152270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8" name="2 Arco de bloque"/>
          <p:cNvSpPr/>
          <p:nvPr/>
        </p:nvSpPr>
        <p:spPr>
          <a:xfrm rot="16200000">
            <a:off x="569013" y="497462"/>
            <a:ext cx="5760640" cy="5760000"/>
          </a:xfrm>
          <a:prstGeom prst="blockArc">
            <a:avLst>
              <a:gd name="adj1" fmla="val 10800000"/>
              <a:gd name="adj2" fmla="val 0"/>
              <a:gd name="adj3" fmla="val 2820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cxnSp>
        <p:nvCxnSpPr>
          <p:cNvPr id="9" name="75 Conector recto de flecha"/>
          <p:cNvCxnSpPr/>
          <p:nvPr/>
        </p:nvCxnSpPr>
        <p:spPr>
          <a:xfrm flipH="1">
            <a:off x="899592" y="2420888"/>
            <a:ext cx="4888520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78 Conector recto de flecha"/>
          <p:cNvCxnSpPr/>
          <p:nvPr/>
        </p:nvCxnSpPr>
        <p:spPr>
          <a:xfrm>
            <a:off x="1475656" y="1628801"/>
            <a:ext cx="3528392" cy="3312367"/>
          </a:xfrm>
          <a:prstGeom prst="straightConnector1">
            <a:avLst/>
          </a:prstGeom>
          <a:ln w="19050">
            <a:solidFill>
              <a:srgbClr val="FF00FF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75" name="142 Grupo"/>
          <p:cNvGrpSpPr/>
          <p:nvPr/>
        </p:nvGrpSpPr>
        <p:grpSpPr>
          <a:xfrm>
            <a:off x="1536653" y="2405782"/>
            <a:ext cx="1019123" cy="1121114"/>
            <a:chOff x="0" y="0"/>
            <a:chExt cx="608330" cy="986155"/>
          </a:xfrm>
        </p:grpSpPr>
        <p:sp>
          <p:nvSpPr>
            <p:cNvPr id="76" name="Freeform 6"/>
            <p:cNvSpPr>
              <a:spLocks/>
            </p:cNvSpPr>
            <p:nvPr/>
          </p:nvSpPr>
          <p:spPr bwMode="auto">
            <a:xfrm>
              <a:off x="179070" y="771525"/>
              <a:ext cx="351790" cy="214630"/>
            </a:xfrm>
            <a:custGeom>
              <a:avLst/>
              <a:gdLst>
                <a:gd name="T0" fmla="*/ 0 w 1108"/>
                <a:gd name="T1" fmla="*/ 28 h 675"/>
                <a:gd name="T2" fmla="*/ 12 w 1108"/>
                <a:gd name="T3" fmla="*/ 145 h 675"/>
                <a:gd name="T4" fmla="*/ 103 w 1108"/>
                <a:gd name="T5" fmla="*/ 196 h 675"/>
                <a:gd name="T6" fmla="*/ 166 w 1108"/>
                <a:gd name="T7" fmla="*/ 589 h 675"/>
                <a:gd name="T8" fmla="*/ 172 w 1108"/>
                <a:gd name="T9" fmla="*/ 600 h 675"/>
                <a:gd name="T10" fmla="*/ 180 w 1108"/>
                <a:gd name="T11" fmla="*/ 608 h 675"/>
                <a:gd name="T12" fmla="*/ 190 w 1108"/>
                <a:gd name="T13" fmla="*/ 617 h 675"/>
                <a:gd name="T14" fmla="*/ 204 w 1108"/>
                <a:gd name="T15" fmla="*/ 624 h 675"/>
                <a:gd name="T16" fmla="*/ 220 w 1108"/>
                <a:gd name="T17" fmla="*/ 631 h 675"/>
                <a:gd name="T18" fmla="*/ 237 w 1108"/>
                <a:gd name="T19" fmla="*/ 638 h 675"/>
                <a:gd name="T20" fmla="*/ 256 w 1108"/>
                <a:gd name="T21" fmla="*/ 644 h 675"/>
                <a:gd name="T22" fmla="*/ 276 w 1108"/>
                <a:gd name="T23" fmla="*/ 650 h 675"/>
                <a:gd name="T24" fmla="*/ 300 w 1108"/>
                <a:gd name="T25" fmla="*/ 655 h 675"/>
                <a:gd name="T26" fmla="*/ 325 w 1108"/>
                <a:gd name="T27" fmla="*/ 658 h 675"/>
                <a:gd name="T28" fmla="*/ 349 w 1108"/>
                <a:gd name="T29" fmla="*/ 663 h 675"/>
                <a:gd name="T30" fmla="*/ 376 w 1108"/>
                <a:gd name="T31" fmla="*/ 665 h 675"/>
                <a:gd name="T32" fmla="*/ 404 w 1108"/>
                <a:gd name="T33" fmla="*/ 669 h 675"/>
                <a:gd name="T34" fmla="*/ 431 w 1108"/>
                <a:gd name="T35" fmla="*/ 670 h 675"/>
                <a:gd name="T36" fmla="*/ 460 w 1108"/>
                <a:gd name="T37" fmla="*/ 672 h 675"/>
                <a:gd name="T38" fmla="*/ 490 w 1108"/>
                <a:gd name="T39" fmla="*/ 674 h 675"/>
                <a:gd name="T40" fmla="*/ 526 w 1108"/>
                <a:gd name="T41" fmla="*/ 674 h 675"/>
                <a:gd name="T42" fmla="*/ 562 w 1108"/>
                <a:gd name="T43" fmla="*/ 675 h 675"/>
                <a:gd name="T44" fmla="*/ 596 w 1108"/>
                <a:gd name="T45" fmla="*/ 674 h 675"/>
                <a:gd name="T46" fmla="*/ 632 w 1108"/>
                <a:gd name="T47" fmla="*/ 674 h 675"/>
                <a:gd name="T48" fmla="*/ 667 w 1108"/>
                <a:gd name="T49" fmla="*/ 672 h 675"/>
                <a:gd name="T50" fmla="*/ 701 w 1108"/>
                <a:gd name="T51" fmla="*/ 669 h 675"/>
                <a:gd name="T52" fmla="*/ 732 w 1108"/>
                <a:gd name="T53" fmla="*/ 667 h 675"/>
                <a:gd name="T54" fmla="*/ 763 w 1108"/>
                <a:gd name="T55" fmla="*/ 662 h 675"/>
                <a:gd name="T56" fmla="*/ 792 w 1108"/>
                <a:gd name="T57" fmla="*/ 658 h 675"/>
                <a:gd name="T58" fmla="*/ 818 w 1108"/>
                <a:gd name="T59" fmla="*/ 651 h 675"/>
                <a:gd name="T60" fmla="*/ 840 w 1108"/>
                <a:gd name="T61" fmla="*/ 646 h 675"/>
                <a:gd name="T62" fmla="*/ 861 w 1108"/>
                <a:gd name="T63" fmla="*/ 638 h 675"/>
                <a:gd name="T64" fmla="*/ 878 w 1108"/>
                <a:gd name="T65" fmla="*/ 629 h 675"/>
                <a:gd name="T66" fmla="*/ 890 w 1108"/>
                <a:gd name="T67" fmla="*/ 620 h 675"/>
                <a:gd name="T68" fmla="*/ 899 w 1108"/>
                <a:gd name="T69" fmla="*/ 610 h 675"/>
                <a:gd name="T70" fmla="*/ 904 w 1108"/>
                <a:gd name="T71" fmla="*/ 598 h 675"/>
                <a:gd name="T72" fmla="*/ 992 w 1108"/>
                <a:gd name="T73" fmla="*/ 196 h 675"/>
                <a:gd name="T74" fmla="*/ 1083 w 1108"/>
                <a:gd name="T75" fmla="*/ 157 h 675"/>
                <a:gd name="T76" fmla="*/ 1108 w 1108"/>
                <a:gd name="T77" fmla="*/ 40 h 675"/>
                <a:gd name="T78" fmla="*/ 476 w 1108"/>
                <a:gd name="T79" fmla="*/ 0 h 675"/>
                <a:gd name="T80" fmla="*/ 0 w 1108"/>
                <a:gd name="T81" fmla="*/ 28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08" h="675">
                  <a:moveTo>
                    <a:pt x="0" y="28"/>
                  </a:moveTo>
                  <a:lnTo>
                    <a:pt x="12" y="145"/>
                  </a:lnTo>
                  <a:lnTo>
                    <a:pt x="103" y="196"/>
                  </a:lnTo>
                  <a:lnTo>
                    <a:pt x="166" y="589"/>
                  </a:lnTo>
                  <a:lnTo>
                    <a:pt x="172" y="600"/>
                  </a:lnTo>
                  <a:lnTo>
                    <a:pt x="180" y="608"/>
                  </a:lnTo>
                  <a:lnTo>
                    <a:pt x="190" y="617"/>
                  </a:lnTo>
                  <a:lnTo>
                    <a:pt x="204" y="624"/>
                  </a:lnTo>
                  <a:lnTo>
                    <a:pt x="220" y="631"/>
                  </a:lnTo>
                  <a:lnTo>
                    <a:pt x="237" y="638"/>
                  </a:lnTo>
                  <a:lnTo>
                    <a:pt x="256" y="644"/>
                  </a:lnTo>
                  <a:lnTo>
                    <a:pt x="276" y="650"/>
                  </a:lnTo>
                  <a:lnTo>
                    <a:pt x="300" y="655"/>
                  </a:lnTo>
                  <a:lnTo>
                    <a:pt x="325" y="658"/>
                  </a:lnTo>
                  <a:lnTo>
                    <a:pt x="349" y="663"/>
                  </a:lnTo>
                  <a:lnTo>
                    <a:pt x="376" y="665"/>
                  </a:lnTo>
                  <a:lnTo>
                    <a:pt x="404" y="669"/>
                  </a:lnTo>
                  <a:lnTo>
                    <a:pt x="431" y="670"/>
                  </a:lnTo>
                  <a:lnTo>
                    <a:pt x="460" y="672"/>
                  </a:lnTo>
                  <a:lnTo>
                    <a:pt x="490" y="674"/>
                  </a:lnTo>
                  <a:lnTo>
                    <a:pt x="526" y="674"/>
                  </a:lnTo>
                  <a:lnTo>
                    <a:pt x="562" y="675"/>
                  </a:lnTo>
                  <a:lnTo>
                    <a:pt x="596" y="674"/>
                  </a:lnTo>
                  <a:lnTo>
                    <a:pt x="632" y="674"/>
                  </a:lnTo>
                  <a:lnTo>
                    <a:pt x="667" y="672"/>
                  </a:lnTo>
                  <a:lnTo>
                    <a:pt x="701" y="669"/>
                  </a:lnTo>
                  <a:lnTo>
                    <a:pt x="732" y="667"/>
                  </a:lnTo>
                  <a:lnTo>
                    <a:pt x="763" y="662"/>
                  </a:lnTo>
                  <a:lnTo>
                    <a:pt x="792" y="658"/>
                  </a:lnTo>
                  <a:lnTo>
                    <a:pt x="818" y="651"/>
                  </a:lnTo>
                  <a:lnTo>
                    <a:pt x="840" y="646"/>
                  </a:lnTo>
                  <a:lnTo>
                    <a:pt x="861" y="638"/>
                  </a:lnTo>
                  <a:lnTo>
                    <a:pt x="878" y="629"/>
                  </a:lnTo>
                  <a:lnTo>
                    <a:pt x="890" y="620"/>
                  </a:lnTo>
                  <a:lnTo>
                    <a:pt x="899" y="610"/>
                  </a:lnTo>
                  <a:lnTo>
                    <a:pt x="904" y="598"/>
                  </a:lnTo>
                  <a:lnTo>
                    <a:pt x="992" y="196"/>
                  </a:lnTo>
                  <a:lnTo>
                    <a:pt x="1083" y="157"/>
                  </a:lnTo>
                  <a:lnTo>
                    <a:pt x="1108" y="40"/>
                  </a:lnTo>
                  <a:lnTo>
                    <a:pt x="476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876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7" name="Freeform 7"/>
            <p:cNvSpPr>
              <a:spLocks/>
            </p:cNvSpPr>
            <p:nvPr/>
          </p:nvSpPr>
          <p:spPr bwMode="auto">
            <a:xfrm>
              <a:off x="179070" y="755015"/>
              <a:ext cx="351790" cy="57785"/>
            </a:xfrm>
            <a:custGeom>
              <a:avLst/>
              <a:gdLst>
                <a:gd name="T0" fmla="*/ 610 w 1108"/>
                <a:gd name="T1" fmla="*/ 0 h 183"/>
                <a:gd name="T2" fmla="*/ 718 w 1108"/>
                <a:gd name="T3" fmla="*/ 4 h 183"/>
                <a:gd name="T4" fmla="*/ 818 w 1108"/>
                <a:gd name="T5" fmla="*/ 11 h 183"/>
                <a:gd name="T6" fmla="*/ 906 w 1108"/>
                <a:gd name="T7" fmla="*/ 21 h 183"/>
                <a:gd name="T8" fmla="*/ 981 w 1108"/>
                <a:gd name="T9" fmla="*/ 33 h 183"/>
                <a:gd name="T10" fmla="*/ 1041 w 1108"/>
                <a:gd name="T11" fmla="*/ 48 h 183"/>
                <a:gd name="T12" fmla="*/ 1083 w 1108"/>
                <a:gd name="T13" fmla="*/ 64 h 183"/>
                <a:gd name="T14" fmla="*/ 1105 w 1108"/>
                <a:gd name="T15" fmla="*/ 83 h 183"/>
                <a:gd name="T16" fmla="*/ 1105 w 1108"/>
                <a:gd name="T17" fmla="*/ 100 h 183"/>
                <a:gd name="T18" fmla="*/ 1083 w 1108"/>
                <a:gd name="T19" fmla="*/ 119 h 183"/>
                <a:gd name="T20" fmla="*/ 1041 w 1108"/>
                <a:gd name="T21" fmla="*/ 135 h 183"/>
                <a:gd name="T22" fmla="*/ 981 w 1108"/>
                <a:gd name="T23" fmla="*/ 150 h 183"/>
                <a:gd name="T24" fmla="*/ 906 w 1108"/>
                <a:gd name="T25" fmla="*/ 162 h 183"/>
                <a:gd name="T26" fmla="*/ 818 w 1108"/>
                <a:gd name="T27" fmla="*/ 173 h 183"/>
                <a:gd name="T28" fmla="*/ 718 w 1108"/>
                <a:gd name="T29" fmla="*/ 179 h 183"/>
                <a:gd name="T30" fmla="*/ 610 w 1108"/>
                <a:gd name="T31" fmla="*/ 183 h 183"/>
                <a:gd name="T32" fmla="*/ 496 w 1108"/>
                <a:gd name="T33" fmla="*/ 183 h 183"/>
                <a:gd name="T34" fmla="*/ 390 w 1108"/>
                <a:gd name="T35" fmla="*/ 179 h 183"/>
                <a:gd name="T36" fmla="*/ 290 w 1108"/>
                <a:gd name="T37" fmla="*/ 173 h 183"/>
                <a:gd name="T38" fmla="*/ 203 w 1108"/>
                <a:gd name="T39" fmla="*/ 162 h 183"/>
                <a:gd name="T40" fmla="*/ 127 w 1108"/>
                <a:gd name="T41" fmla="*/ 150 h 183"/>
                <a:gd name="T42" fmla="*/ 67 w 1108"/>
                <a:gd name="T43" fmla="*/ 135 h 183"/>
                <a:gd name="T44" fmla="*/ 25 w 1108"/>
                <a:gd name="T45" fmla="*/ 119 h 183"/>
                <a:gd name="T46" fmla="*/ 3 w 1108"/>
                <a:gd name="T47" fmla="*/ 100 h 183"/>
                <a:gd name="T48" fmla="*/ 3 w 1108"/>
                <a:gd name="T49" fmla="*/ 83 h 183"/>
                <a:gd name="T50" fmla="*/ 25 w 1108"/>
                <a:gd name="T51" fmla="*/ 64 h 183"/>
                <a:gd name="T52" fmla="*/ 67 w 1108"/>
                <a:gd name="T53" fmla="*/ 48 h 183"/>
                <a:gd name="T54" fmla="*/ 127 w 1108"/>
                <a:gd name="T55" fmla="*/ 33 h 183"/>
                <a:gd name="T56" fmla="*/ 203 w 1108"/>
                <a:gd name="T57" fmla="*/ 21 h 183"/>
                <a:gd name="T58" fmla="*/ 290 w 1108"/>
                <a:gd name="T59" fmla="*/ 11 h 183"/>
                <a:gd name="T60" fmla="*/ 390 w 1108"/>
                <a:gd name="T61" fmla="*/ 4 h 183"/>
                <a:gd name="T62" fmla="*/ 496 w 1108"/>
                <a:gd name="T63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08" h="183">
                  <a:moveTo>
                    <a:pt x="553" y="0"/>
                  </a:moveTo>
                  <a:lnTo>
                    <a:pt x="610" y="0"/>
                  </a:lnTo>
                  <a:lnTo>
                    <a:pt x="665" y="2"/>
                  </a:lnTo>
                  <a:lnTo>
                    <a:pt x="718" y="4"/>
                  </a:lnTo>
                  <a:lnTo>
                    <a:pt x="770" y="7"/>
                  </a:lnTo>
                  <a:lnTo>
                    <a:pt x="818" y="11"/>
                  </a:lnTo>
                  <a:lnTo>
                    <a:pt x="863" y="16"/>
                  </a:lnTo>
                  <a:lnTo>
                    <a:pt x="906" y="21"/>
                  </a:lnTo>
                  <a:lnTo>
                    <a:pt x="945" y="28"/>
                  </a:lnTo>
                  <a:lnTo>
                    <a:pt x="981" y="33"/>
                  </a:lnTo>
                  <a:lnTo>
                    <a:pt x="1014" y="40"/>
                  </a:lnTo>
                  <a:lnTo>
                    <a:pt x="1041" y="48"/>
                  </a:lnTo>
                  <a:lnTo>
                    <a:pt x="1065" y="55"/>
                  </a:lnTo>
                  <a:lnTo>
                    <a:pt x="1083" y="64"/>
                  </a:lnTo>
                  <a:lnTo>
                    <a:pt x="1096" y="73"/>
                  </a:lnTo>
                  <a:lnTo>
                    <a:pt x="1105" y="83"/>
                  </a:lnTo>
                  <a:lnTo>
                    <a:pt x="1108" y="92"/>
                  </a:lnTo>
                  <a:lnTo>
                    <a:pt x="1105" y="100"/>
                  </a:lnTo>
                  <a:lnTo>
                    <a:pt x="1096" y="111"/>
                  </a:lnTo>
                  <a:lnTo>
                    <a:pt x="1083" y="119"/>
                  </a:lnTo>
                  <a:lnTo>
                    <a:pt x="1065" y="128"/>
                  </a:lnTo>
                  <a:lnTo>
                    <a:pt x="1041" y="135"/>
                  </a:lnTo>
                  <a:lnTo>
                    <a:pt x="1014" y="143"/>
                  </a:lnTo>
                  <a:lnTo>
                    <a:pt x="981" y="150"/>
                  </a:lnTo>
                  <a:lnTo>
                    <a:pt x="945" y="155"/>
                  </a:lnTo>
                  <a:lnTo>
                    <a:pt x="906" y="162"/>
                  </a:lnTo>
                  <a:lnTo>
                    <a:pt x="863" y="167"/>
                  </a:lnTo>
                  <a:lnTo>
                    <a:pt x="818" y="173"/>
                  </a:lnTo>
                  <a:lnTo>
                    <a:pt x="770" y="176"/>
                  </a:lnTo>
                  <a:lnTo>
                    <a:pt x="718" y="179"/>
                  </a:lnTo>
                  <a:lnTo>
                    <a:pt x="665" y="181"/>
                  </a:lnTo>
                  <a:lnTo>
                    <a:pt x="610" y="183"/>
                  </a:lnTo>
                  <a:lnTo>
                    <a:pt x="553" y="183"/>
                  </a:lnTo>
                  <a:lnTo>
                    <a:pt x="496" y="183"/>
                  </a:lnTo>
                  <a:lnTo>
                    <a:pt x="441" y="181"/>
                  </a:lnTo>
                  <a:lnTo>
                    <a:pt x="390" y="179"/>
                  </a:lnTo>
                  <a:lnTo>
                    <a:pt x="338" y="176"/>
                  </a:lnTo>
                  <a:lnTo>
                    <a:pt x="290" y="173"/>
                  </a:lnTo>
                  <a:lnTo>
                    <a:pt x="244" y="167"/>
                  </a:lnTo>
                  <a:lnTo>
                    <a:pt x="203" y="162"/>
                  </a:lnTo>
                  <a:lnTo>
                    <a:pt x="163" y="155"/>
                  </a:lnTo>
                  <a:lnTo>
                    <a:pt x="127" y="150"/>
                  </a:lnTo>
                  <a:lnTo>
                    <a:pt x="94" y="143"/>
                  </a:lnTo>
                  <a:lnTo>
                    <a:pt x="67" y="135"/>
                  </a:lnTo>
                  <a:lnTo>
                    <a:pt x="43" y="128"/>
                  </a:lnTo>
                  <a:lnTo>
                    <a:pt x="25" y="119"/>
                  </a:lnTo>
                  <a:lnTo>
                    <a:pt x="12" y="111"/>
                  </a:lnTo>
                  <a:lnTo>
                    <a:pt x="3" y="100"/>
                  </a:lnTo>
                  <a:lnTo>
                    <a:pt x="0" y="92"/>
                  </a:lnTo>
                  <a:lnTo>
                    <a:pt x="3" y="83"/>
                  </a:lnTo>
                  <a:lnTo>
                    <a:pt x="12" y="73"/>
                  </a:lnTo>
                  <a:lnTo>
                    <a:pt x="25" y="64"/>
                  </a:lnTo>
                  <a:lnTo>
                    <a:pt x="43" y="55"/>
                  </a:lnTo>
                  <a:lnTo>
                    <a:pt x="67" y="48"/>
                  </a:lnTo>
                  <a:lnTo>
                    <a:pt x="94" y="40"/>
                  </a:lnTo>
                  <a:lnTo>
                    <a:pt x="127" y="33"/>
                  </a:lnTo>
                  <a:lnTo>
                    <a:pt x="163" y="28"/>
                  </a:lnTo>
                  <a:lnTo>
                    <a:pt x="203" y="21"/>
                  </a:lnTo>
                  <a:lnTo>
                    <a:pt x="244" y="16"/>
                  </a:lnTo>
                  <a:lnTo>
                    <a:pt x="290" y="11"/>
                  </a:lnTo>
                  <a:lnTo>
                    <a:pt x="338" y="7"/>
                  </a:lnTo>
                  <a:lnTo>
                    <a:pt x="390" y="4"/>
                  </a:lnTo>
                  <a:lnTo>
                    <a:pt x="441" y="2"/>
                  </a:lnTo>
                  <a:lnTo>
                    <a:pt x="496" y="0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542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8" name="Freeform 8"/>
            <p:cNvSpPr>
              <a:spLocks/>
            </p:cNvSpPr>
            <p:nvPr/>
          </p:nvSpPr>
          <p:spPr bwMode="auto">
            <a:xfrm>
              <a:off x="220345" y="777875"/>
              <a:ext cx="262890" cy="26035"/>
            </a:xfrm>
            <a:custGeom>
              <a:avLst/>
              <a:gdLst>
                <a:gd name="T0" fmla="*/ 0 w 827"/>
                <a:gd name="T1" fmla="*/ 29 h 81"/>
                <a:gd name="T2" fmla="*/ 54 w 827"/>
                <a:gd name="T3" fmla="*/ 20 h 81"/>
                <a:gd name="T4" fmla="*/ 105 w 827"/>
                <a:gd name="T5" fmla="*/ 15 h 81"/>
                <a:gd name="T6" fmla="*/ 158 w 827"/>
                <a:gd name="T7" fmla="*/ 8 h 81"/>
                <a:gd name="T8" fmla="*/ 210 w 827"/>
                <a:gd name="T9" fmla="*/ 5 h 81"/>
                <a:gd name="T10" fmla="*/ 260 w 827"/>
                <a:gd name="T11" fmla="*/ 1 h 81"/>
                <a:gd name="T12" fmla="*/ 311 w 827"/>
                <a:gd name="T13" fmla="*/ 0 h 81"/>
                <a:gd name="T14" fmla="*/ 363 w 827"/>
                <a:gd name="T15" fmla="*/ 0 h 81"/>
                <a:gd name="T16" fmla="*/ 415 w 827"/>
                <a:gd name="T17" fmla="*/ 0 h 81"/>
                <a:gd name="T18" fmla="*/ 464 w 827"/>
                <a:gd name="T19" fmla="*/ 1 h 81"/>
                <a:gd name="T20" fmla="*/ 516 w 827"/>
                <a:gd name="T21" fmla="*/ 3 h 81"/>
                <a:gd name="T22" fmla="*/ 568 w 827"/>
                <a:gd name="T23" fmla="*/ 7 h 81"/>
                <a:gd name="T24" fmla="*/ 617 w 827"/>
                <a:gd name="T25" fmla="*/ 10 h 81"/>
                <a:gd name="T26" fmla="*/ 669 w 827"/>
                <a:gd name="T27" fmla="*/ 13 h 81"/>
                <a:gd name="T28" fmla="*/ 722 w 827"/>
                <a:gd name="T29" fmla="*/ 19 h 81"/>
                <a:gd name="T30" fmla="*/ 774 w 827"/>
                <a:gd name="T31" fmla="*/ 24 h 81"/>
                <a:gd name="T32" fmla="*/ 827 w 827"/>
                <a:gd name="T33" fmla="*/ 29 h 81"/>
                <a:gd name="T34" fmla="*/ 777 w 827"/>
                <a:gd name="T35" fmla="*/ 44 h 81"/>
                <a:gd name="T36" fmla="*/ 724 w 827"/>
                <a:gd name="T37" fmla="*/ 56 h 81"/>
                <a:gd name="T38" fmla="*/ 669 w 827"/>
                <a:gd name="T39" fmla="*/ 65 h 81"/>
                <a:gd name="T40" fmla="*/ 612 w 827"/>
                <a:gd name="T41" fmla="*/ 72 h 81"/>
                <a:gd name="T42" fmla="*/ 554 w 827"/>
                <a:gd name="T43" fmla="*/ 77 h 81"/>
                <a:gd name="T44" fmla="*/ 494 w 827"/>
                <a:gd name="T45" fmla="*/ 81 h 81"/>
                <a:gd name="T46" fmla="*/ 435 w 827"/>
                <a:gd name="T47" fmla="*/ 81 h 81"/>
                <a:gd name="T48" fmla="*/ 375 w 827"/>
                <a:gd name="T49" fmla="*/ 81 h 81"/>
                <a:gd name="T50" fmla="*/ 318 w 827"/>
                <a:gd name="T51" fmla="*/ 79 h 81"/>
                <a:gd name="T52" fmla="*/ 262 w 827"/>
                <a:gd name="T53" fmla="*/ 74 h 81"/>
                <a:gd name="T54" fmla="*/ 208 w 827"/>
                <a:gd name="T55" fmla="*/ 69 h 81"/>
                <a:gd name="T56" fmla="*/ 158 w 827"/>
                <a:gd name="T57" fmla="*/ 63 h 81"/>
                <a:gd name="T58" fmla="*/ 112 w 827"/>
                <a:gd name="T59" fmla="*/ 55 h 81"/>
                <a:gd name="T60" fmla="*/ 69 w 827"/>
                <a:gd name="T61" fmla="*/ 48 h 81"/>
                <a:gd name="T62" fmla="*/ 33 w 827"/>
                <a:gd name="T63" fmla="*/ 38 h 81"/>
                <a:gd name="T64" fmla="*/ 0 w 827"/>
                <a:gd name="T65" fmla="*/ 2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27" h="81">
                  <a:moveTo>
                    <a:pt x="0" y="29"/>
                  </a:moveTo>
                  <a:lnTo>
                    <a:pt x="54" y="20"/>
                  </a:lnTo>
                  <a:lnTo>
                    <a:pt x="105" y="15"/>
                  </a:lnTo>
                  <a:lnTo>
                    <a:pt x="158" y="8"/>
                  </a:lnTo>
                  <a:lnTo>
                    <a:pt x="210" y="5"/>
                  </a:lnTo>
                  <a:lnTo>
                    <a:pt x="260" y="1"/>
                  </a:lnTo>
                  <a:lnTo>
                    <a:pt x="311" y="0"/>
                  </a:lnTo>
                  <a:lnTo>
                    <a:pt x="363" y="0"/>
                  </a:lnTo>
                  <a:lnTo>
                    <a:pt x="415" y="0"/>
                  </a:lnTo>
                  <a:lnTo>
                    <a:pt x="464" y="1"/>
                  </a:lnTo>
                  <a:lnTo>
                    <a:pt x="516" y="3"/>
                  </a:lnTo>
                  <a:lnTo>
                    <a:pt x="568" y="7"/>
                  </a:lnTo>
                  <a:lnTo>
                    <a:pt x="617" y="10"/>
                  </a:lnTo>
                  <a:lnTo>
                    <a:pt x="669" y="13"/>
                  </a:lnTo>
                  <a:lnTo>
                    <a:pt x="722" y="19"/>
                  </a:lnTo>
                  <a:lnTo>
                    <a:pt x="774" y="24"/>
                  </a:lnTo>
                  <a:lnTo>
                    <a:pt x="827" y="29"/>
                  </a:lnTo>
                  <a:lnTo>
                    <a:pt x="777" y="44"/>
                  </a:lnTo>
                  <a:lnTo>
                    <a:pt x="724" y="56"/>
                  </a:lnTo>
                  <a:lnTo>
                    <a:pt x="669" y="65"/>
                  </a:lnTo>
                  <a:lnTo>
                    <a:pt x="612" y="72"/>
                  </a:lnTo>
                  <a:lnTo>
                    <a:pt x="554" y="77"/>
                  </a:lnTo>
                  <a:lnTo>
                    <a:pt x="494" y="81"/>
                  </a:lnTo>
                  <a:lnTo>
                    <a:pt x="435" y="81"/>
                  </a:lnTo>
                  <a:lnTo>
                    <a:pt x="375" y="81"/>
                  </a:lnTo>
                  <a:lnTo>
                    <a:pt x="318" y="79"/>
                  </a:lnTo>
                  <a:lnTo>
                    <a:pt x="262" y="74"/>
                  </a:lnTo>
                  <a:lnTo>
                    <a:pt x="208" y="69"/>
                  </a:lnTo>
                  <a:lnTo>
                    <a:pt x="158" y="63"/>
                  </a:lnTo>
                  <a:lnTo>
                    <a:pt x="112" y="55"/>
                  </a:lnTo>
                  <a:lnTo>
                    <a:pt x="69" y="48"/>
                  </a:lnTo>
                  <a:lnTo>
                    <a:pt x="33" y="38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51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9" name="Freeform 9"/>
            <p:cNvSpPr>
              <a:spLocks/>
            </p:cNvSpPr>
            <p:nvPr/>
          </p:nvSpPr>
          <p:spPr bwMode="auto">
            <a:xfrm>
              <a:off x="331470" y="524510"/>
              <a:ext cx="46990" cy="276860"/>
            </a:xfrm>
            <a:custGeom>
              <a:avLst/>
              <a:gdLst>
                <a:gd name="T0" fmla="*/ 150 w 150"/>
                <a:gd name="T1" fmla="*/ 858 h 872"/>
                <a:gd name="T2" fmla="*/ 122 w 150"/>
                <a:gd name="T3" fmla="*/ 872 h 872"/>
                <a:gd name="T4" fmla="*/ 88 w 150"/>
                <a:gd name="T5" fmla="*/ 527 h 872"/>
                <a:gd name="T6" fmla="*/ 83 w 150"/>
                <a:gd name="T7" fmla="*/ 236 h 872"/>
                <a:gd name="T8" fmla="*/ 0 w 150"/>
                <a:gd name="T9" fmla="*/ 0 h 872"/>
                <a:gd name="T10" fmla="*/ 126 w 150"/>
                <a:gd name="T11" fmla="*/ 284 h 872"/>
                <a:gd name="T12" fmla="*/ 150 w 150"/>
                <a:gd name="T13" fmla="*/ 858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872">
                  <a:moveTo>
                    <a:pt x="150" y="858"/>
                  </a:moveTo>
                  <a:lnTo>
                    <a:pt x="122" y="872"/>
                  </a:lnTo>
                  <a:lnTo>
                    <a:pt x="88" y="527"/>
                  </a:lnTo>
                  <a:lnTo>
                    <a:pt x="83" y="236"/>
                  </a:lnTo>
                  <a:lnTo>
                    <a:pt x="0" y="0"/>
                  </a:lnTo>
                  <a:lnTo>
                    <a:pt x="126" y="284"/>
                  </a:lnTo>
                  <a:lnTo>
                    <a:pt x="150" y="858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0" name="Freeform 10"/>
            <p:cNvSpPr>
              <a:spLocks/>
            </p:cNvSpPr>
            <p:nvPr/>
          </p:nvSpPr>
          <p:spPr bwMode="auto">
            <a:xfrm>
              <a:off x="358140" y="93980"/>
              <a:ext cx="173355" cy="560705"/>
            </a:xfrm>
            <a:custGeom>
              <a:avLst/>
              <a:gdLst>
                <a:gd name="T0" fmla="*/ 0 w 547"/>
                <a:gd name="T1" fmla="*/ 776 h 1767"/>
                <a:gd name="T2" fmla="*/ 0 w 547"/>
                <a:gd name="T3" fmla="*/ 1767 h 1767"/>
                <a:gd name="T4" fmla="*/ 98 w 547"/>
                <a:gd name="T5" fmla="*/ 1767 h 1767"/>
                <a:gd name="T6" fmla="*/ 215 w 547"/>
                <a:gd name="T7" fmla="*/ 1627 h 1767"/>
                <a:gd name="T8" fmla="*/ 315 w 547"/>
                <a:gd name="T9" fmla="*/ 1567 h 1767"/>
                <a:gd name="T10" fmla="*/ 198 w 547"/>
                <a:gd name="T11" fmla="*/ 1560 h 1767"/>
                <a:gd name="T12" fmla="*/ 143 w 547"/>
                <a:gd name="T13" fmla="*/ 1572 h 1767"/>
                <a:gd name="T14" fmla="*/ 150 w 547"/>
                <a:gd name="T15" fmla="*/ 1496 h 1767"/>
                <a:gd name="T16" fmla="*/ 234 w 547"/>
                <a:gd name="T17" fmla="*/ 1467 h 1767"/>
                <a:gd name="T18" fmla="*/ 336 w 547"/>
                <a:gd name="T19" fmla="*/ 1379 h 1767"/>
                <a:gd name="T20" fmla="*/ 367 w 547"/>
                <a:gd name="T21" fmla="*/ 1315 h 1767"/>
                <a:gd name="T22" fmla="*/ 239 w 547"/>
                <a:gd name="T23" fmla="*/ 1276 h 1767"/>
                <a:gd name="T24" fmla="*/ 86 w 547"/>
                <a:gd name="T25" fmla="*/ 1281 h 1767"/>
                <a:gd name="T26" fmla="*/ 117 w 547"/>
                <a:gd name="T27" fmla="*/ 1217 h 1767"/>
                <a:gd name="T28" fmla="*/ 277 w 547"/>
                <a:gd name="T29" fmla="*/ 1196 h 1767"/>
                <a:gd name="T30" fmla="*/ 320 w 547"/>
                <a:gd name="T31" fmla="*/ 1129 h 1767"/>
                <a:gd name="T32" fmla="*/ 224 w 547"/>
                <a:gd name="T33" fmla="*/ 1083 h 1767"/>
                <a:gd name="T34" fmla="*/ 111 w 547"/>
                <a:gd name="T35" fmla="*/ 1007 h 1767"/>
                <a:gd name="T36" fmla="*/ 251 w 547"/>
                <a:gd name="T37" fmla="*/ 1026 h 1767"/>
                <a:gd name="T38" fmla="*/ 262 w 547"/>
                <a:gd name="T39" fmla="*/ 962 h 1767"/>
                <a:gd name="T40" fmla="*/ 329 w 547"/>
                <a:gd name="T41" fmla="*/ 926 h 1767"/>
                <a:gd name="T42" fmla="*/ 368 w 547"/>
                <a:gd name="T43" fmla="*/ 867 h 1767"/>
                <a:gd name="T44" fmla="*/ 492 w 547"/>
                <a:gd name="T45" fmla="*/ 897 h 1767"/>
                <a:gd name="T46" fmla="*/ 547 w 547"/>
                <a:gd name="T47" fmla="*/ 805 h 1767"/>
                <a:gd name="T48" fmla="*/ 463 w 547"/>
                <a:gd name="T49" fmla="*/ 795 h 1767"/>
                <a:gd name="T50" fmla="*/ 403 w 547"/>
                <a:gd name="T51" fmla="*/ 774 h 1767"/>
                <a:gd name="T52" fmla="*/ 344 w 547"/>
                <a:gd name="T53" fmla="*/ 816 h 1767"/>
                <a:gd name="T54" fmla="*/ 294 w 547"/>
                <a:gd name="T55" fmla="*/ 752 h 1767"/>
                <a:gd name="T56" fmla="*/ 313 w 547"/>
                <a:gd name="T57" fmla="*/ 712 h 1767"/>
                <a:gd name="T58" fmla="*/ 282 w 547"/>
                <a:gd name="T59" fmla="*/ 676 h 1767"/>
                <a:gd name="T60" fmla="*/ 277 w 547"/>
                <a:gd name="T61" fmla="*/ 752 h 1767"/>
                <a:gd name="T62" fmla="*/ 281 w 547"/>
                <a:gd name="T63" fmla="*/ 843 h 1767"/>
                <a:gd name="T64" fmla="*/ 215 w 547"/>
                <a:gd name="T65" fmla="*/ 812 h 1767"/>
                <a:gd name="T66" fmla="*/ 243 w 547"/>
                <a:gd name="T67" fmla="*/ 697 h 1767"/>
                <a:gd name="T68" fmla="*/ 186 w 547"/>
                <a:gd name="T69" fmla="*/ 650 h 1767"/>
                <a:gd name="T70" fmla="*/ 227 w 547"/>
                <a:gd name="T71" fmla="*/ 562 h 1767"/>
                <a:gd name="T72" fmla="*/ 219 w 547"/>
                <a:gd name="T73" fmla="*/ 478 h 1767"/>
                <a:gd name="T74" fmla="*/ 143 w 547"/>
                <a:gd name="T75" fmla="*/ 411 h 1767"/>
                <a:gd name="T76" fmla="*/ 98 w 547"/>
                <a:gd name="T77" fmla="*/ 54 h 1767"/>
                <a:gd name="T78" fmla="*/ 0 w 547"/>
                <a:gd name="T79" fmla="*/ 0 h 1767"/>
                <a:gd name="T80" fmla="*/ 0 w 547"/>
                <a:gd name="T81" fmla="*/ 307 h 1767"/>
                <a:gd name="T82" fmla="*/ 43 w 547"/>
                <a:gd name="T83" fmla="*/ 342 h 1767"/>
                <a:gd name="T84" fmla="*/ 0 w 547"/>
                <a:gd name="T85" fmla="*/ 385 h 1767"/>
                <a:gd name="T86" fmla="*/ 0 w 547"/>
                <a:gd name="T87" fmla="*/ 726 h 1767"/>
                <a:gd name="T88" fmla="*/ 59 w 547"/>
                <a:gd name="T89" fmla="*/ 726 h 1767"/>
                <a:gd name="T90" fmla="*/ 13 w 547"/>
                <a:gd name="T91" fmla="*/ 781 h 1767"/>
                <a:gd name="T92" fmla="*/ 0 w 547"/>
                <a:gd name="T93" fmla="*/ 776 h 1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47" h="1767">
                  <a:moveTo>
                    <a:pt x="0" y="776"/>
                  </a:moveTo>
                  <a:lnTo>
                    <a:pt x="0" y="1767"/>
                  </a:lnTo>
                  <a:lnTo>
                    <a:pt x="98" y="1767"/>
                  </a:lnTo>
                  <a:lnTo>
                    <a:pt x="215" y="1627"/>
                  </a:lnTo>
                  <a:lnTo>
                    <a:pt x="315" y="1567"/>
                  </a:lnTo>
                  <a:lnTo>
                    <a:pt x="198" y="1560"/>
                  </a:lnTo>
                  <a:lnTo>
                    <a:pt x="143" y="1572"/>
                  </a:lnTo>
                  <a:lnTo>
                    <a:pt x="150" y="1496"/>
                  </a:lnTo>
                  <a:lnTo>
                    <a:pt x="234" y="1467"/>
                  </a:lnTo>
                  <a:lnTo>
                    <a:pt x="336" y="1379"/>
                  </a:lnTo>
                  <a:lnTo>
                    <a:pt x="367" y="1315"/>
                  </a:lnTo>
                  <a:lnTo>
                    <a:pt x="239" y="1276"/>
                  </a:lnTo>
                  <a:lnTo>
                    <a:pt x="86" y="1281"/>
                  </a:lnTo>
                  <a:lnTo>
                    <a:pt x="117" y="1217"/>
                  </a:lnTo>
                  <a:lnTo>
                    <a:pt x="277" y="1196"/>
                  </a:lnTo>
                  <a:lnTo>
                    <a:pt x="320" y="1129"/>
                  </a:lnTo>
                  <a:lnTo>
                    <a:pt x="224" y="1083"/>
                  </a:lnTo>
                  <a:lnTo>
                    <a:pt x="111" y="1007"/>
                  </a:lnTo>
                  <a:lnTo>
                    <a:pt x="251" y="1026"/>
                  </a:lnTo>
                  <a:lnTo>
                    <a:pt x="262" y="962"/>
                  </a:lnTo>
                  <a:lnTo>
                    <a:pt x="329" y="926"/>
                  </a:lnTo>
                  <a:lnTo>
                    <a:pt x="368" y="867"/>
                  </a:lnTo>
                  <a:lnTo>
                    <a:pt x="492" y="897"/>
                  </a:lnTo>
                  <a:lnTo>
                    <a:pt x="547" y="805"/>
                  </a:lnTo>
                  <a:lnTo>
                    <a:pt x="463" y="795"/>
                  </a:lnTo>
                  <a:lnTo>
                    <a:pt x="403" y="774"/>
                  </a:lnTo>
                  <a:lnTo>
                    <a:pt x="344" y="816"/>
                  </a:lnTo>
                  <a:lnTo>
                    <a:pt x="294" y="752"/>
                  </a:lnTo>
                  <a:lnTo>
                    <a:pt x="313" y="712"/>
                  </a:lnTo>
                  <a:lnTo>
                    <a:pt x="282" y="676"/>
                  </a:lnTo>
                  <a:lnTo>
                    <a:pt x="277" y="752"/>
                  </a:lnTo>
                  <a:lnTo>
                    <a:pt x="281" y="843"/>
                  </a:lnTo>
                  <a:lnTo>
                    <a:pt x="215" y="812"/>
                  </a:lnTo>
                  <a:lnTo>
                    <a:pt x="243" y="697"/>
                  </a:lnTo>
                  <a:lnTo>
                    <a:pt x="186" y="650"/>
                  </a:lnTo>
                  <a:lnTo>
                    <a:pt x="227" y="562"/>
                  </a:lnTo>
                  <a:lnTo>
                    <a:pt x="219" y="478"/>
                  </a:lnTo>
                  <a:lnTo>
                    <a:pt x="143" y="411"/>
                  </a:lnTo>
                  <a:lnTo>
                    <a:pt x="98" y="54"/>
                  </a:lnTo>
                  <a:lnTo>
                    <a:pt x="0" y="0"/>
                  </a:lnTo>
                  <a:lnTo>
                    <a:pt x="0" y="307"/>
                  </a:lnTo>
                  <a:lnTo>
                    <a:pt x="43" y="342"/>
                  </a:lnTo>
                  <a:lnTo>
                    <a:pt x="0" y="385"/>
                  </a:lnTo>
                  <a:lnTo>
                    <a:pt x="0" y="726"/>
                  </a:lnTo>
                  <a:lnTo>
                    <a:pt x="59" y="726"/>
                  </a:lnTo>
                  <a:lnTo>
                    <a:pt x="13" y="781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1" name="Freeform 11"/>
            <p:cNvSpPr>
              <a:spLocks/>
            </p:cNvSpPr>
            <p:nvPr/>
          </p:nvSpPr>
          <p:spPr bwMode="auto">
            <a:xfrm>
              <a:off x="337185" y="83185"/>
              <a:ext cx="20955" cy="108585"/>
            </a:xfrm>
            <a:custGeom>
              <a:avLst/>
              <a:gdLst>
                <a:gd name="T0" fmla="*/ 65 w 65"/>
                <a:gd name="T1" fmla="*/ 341 h 341"/>
                <a:gd name="T2" fmla="*/ 65 w 65"/>
                <a:gd name="T3" fmla="*/ 34 h 341"/>
                <a:gd name="T4" fmla="*/ 0 w 65"/>
                <a:gd name="T5" fmla="*/ 0 h 341"/>
                <a:gd name="T6" fmla="*/ 0 w 65"/>
                <a:gd name="T7" fmla="*/ 291 h 341"/>
                <a:gd name="T8" fmla="*/ 65 w 65"/>
                <a:gd name="T9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341">
                  <a:moveTo>
                    <a:pt x="65" y="341"/>
                  </a:moveTo>
                  <a:lnTo>
                    <a:pt x="65" y="34"/>
                  </a:lnTo>
                  <a:lnTo>
                    <a:pt x="0" y="0"/>
                  </a:lnTo>
                  <a:lnTo>
                    <a:pt x="0" y="291"/>
                  </a:lnTo>
                  <a:lnTo>
                    <a:pt x="65" y="34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2" name="Freeform 12"/>
            <p:cNvSpPr>
              <a:spLocks/>
            </p:cNvSpPr>
            <p:nvPr/>
          </p:nvSpPr>
          <p:spPr bwMode="auto">
            <a:xfrm>
              <a:off x="337185" y="215900"/>
              <a:ext cx="20955" cy="438785"/>
            </a:xfrm>
            <a:custGeom>
              <a:avLst/>
              <a:gdLst>
                <a:gd name="T0" fmla="*/ 65 w 65"/>
                <a:gd name="T1" fmla="*/ 341 h 1382"/>
                <a:gd name="T2" fmla="*/ 65 w 65"/>
                <a:gd name="T3" fmla="*/ 0 h 1382"/>
                <a:gd name="T4" fmla="*/ 0 w 65"/>
                <a:gd name="T5" fmla="*/ 64 h 1382"/>
                <a:gd name="T6" fmla="*/ 0 w 65"/>
                <a:gd name="T7" fmla="*/ 64 h 1382"/>
                <a:gd name="T8" fmla="*/ 0 w 65"/>
                <a:gd name="T9" fmla="*/ 923 h 1382"/>
                <a:gd name="T10" fmla="*/ 50 w 65"/>
                <a:gd name="T11" fmla="*/ 941 h 1382"/>
                <a:gd name="T12" fmla="*/ 0 w 65"/>
                <a:gd name="T13" fmla="*/ 972 h 1382"/>
                <a:gd name="T14" fmla="*/ 0 w 65"/>
                <a:gd name="T15" fmla="*/ 1349 h 1382"/>
                <a:gd name="T16" fmla="*/ 43 w 65"/>
                <a:gd name="T17" fmla="*/ 1382 h 1382"/>
                <a:gd name="T18" fmla="*/ 65 w 65"/>
                <a:gd name="T19" fmla="*/ 1382 h 1382"/>
                <a:gd name="T20" fmla="*/ 65 w 65"/>
                <a:gd name="T21" fmla="*/ 391 h 1382"/>
                <a:gd name="T22" fmla="*/ 5 w 65"/>
                <a:gd name="T23" fmla="*/ 362 h 1382"/>
                <a:gd name="T24" fmla="*/ 64 w 65"/>
                <a:gd name="T25" fmla="*/ 341 h 1382"/>
                <a:gd name="T26" fmla="*/ 65 w 65"/>
                <a:gd name="T27" fmla="*/ 341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1382">
                  <a:moveTo>
                    <a:pt x="65" y="341"/>
                  </a:moveTo>
                  <a:lnTo>
                    <a:pt x="65" y="0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923"/>
                  </a:lnTo>
                  <a:lnTo>
                    <a:pt x="50" y="941"/>
                  </a:lnTo>
                  <a:lnTo>
                    <a:pt x="0" y="972"/>
                  </a:lnTo>
                  <a:lnTo>
                    <a:pt x="0" y="1349"/>
                  </a:lnTo>
                  <a:lnTo>
                    <a:pt x="43" y="1382"/>
                  </a:lnTo>
                  <a:lnTo>
                    <a:pt x="65" y="1382"/>
                  </a:lnTo>
                  <a:lnTo>
                    <a:pt x="65" y="391"/>
                  </a:lnTo>
                  <a:lnTo>
                    <a:pt x="5" y="362"/>
                  </a:lnTo>
                  <a:lnTo>
                    <a:pt x="64" y="341"/>
                  </a:lnTo>
                  <a:lnTo>
                    <a:pt x="65" y="34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3" name="Freeform 13"/>
            <p:cNvSpPr>
              <a:spLocks/>
            </p:cNvSpPr>
            <p:nvPr/>
          </p:nvSpPr>
          <p:spPr bwMode="auto">
            <a:xfrm>
              <a:off x="337185" y="790575"/>
              <a:ext cx="635" cy="5080"/>
            </a:xfrm>
            <a:custGeom>
              <a:avLst/>
              <a:gdLst>
                <a:gd name="T0" fmla="*/ 0 w 2"/>
                <a:gd name="T1" fmla="*/ 0 h 16"/>
                <a:gd name="T2" fmla="*/ 0 w 2"/>
                <a:gd name="T3" fmla="*/ 16 h 16"/>
                <a:gd name="T4" fmla="*/ 2 w 2"/>
                <a:gd name="T5" fmla="*/ 14 h 16"/>
                <a:gd name="T6" fmla="*/ 0 w 2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6">
                  <a:moveTo>
                    <a:pt x="0" y="0"/>
                  </a:moveTo>
                  <a:lnTo>
                    <a:pt x="0" y="16"/>
                  </a:lnTo>
                  <a:lnTo>
                    <a:pt x="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4" name="Freeform 14"/>
            <p:cNvSpPr>
              <a:spLocks/>
            </p:cNvSpPr>
            <p:nvPr/>
          </p:nvSpPr>
          <p:spPr bwMode="auto">
            <a:xfrm>
              <a:off x="307975" y="54610"/>
              <a:ext cx="29210" cy="121285"/>
            </a:xfrm>
            <a:custGeom>
              <a:avLst/>
              <a:gdLst>
                <a:gd name="T0" fmla="*/ 93 w 93"/>
                <a:gd name="T1" fmla="*/ 381 h 381"/>
                <a:gd name="T2" fmla="*/ 93 w 93"/>
                <a:gd name="T3" fmla="*/ 90 h 381"/>
                <a:gd name="T4" fmla="*/ 91 w 93"/>
                <a:gd name="T5" fmla="*/ 88 h 381"/>
                <a:gd name="T6" fmla="*/ 54 w 93"/>
                <a:gd name="T7" fmla="*/ 0 h 381"/>
                <a:gd name="T8" fmla="*/ 0 w 93"/>
                <a:gd name="T9" fmla="*/ 173 h 381"/>
                <a:gd name="T10" fmla="*/ 38 w 93"/>
                <a:gd name="T11" fmla="*/ 338 h 381"/>
                <a:gd name="T12" fmla="*/ 93 w 93"/>
                <a:gd name="T13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381">
                  <a:moveTo>
                    <a:pt x="93" y="381"/>
                  </a:moveTo>
                  <a:lnTo>
                    <a:pt x="93" y="90"/>
                  </a:lnTo>
                  <a:lnTo>
                    <a:pt x="91" y="88"/>
                  </a:lnTo>
                  <a:lnTo>
                    <a:pt x="54" y="0"/>
                  </a:lnTo>
                  <a:lnTo>
                    <a:pt x="0" y="173"/>
                  </a:lnTo>
                  <a:lnTo>
                    <a:pt x="38" y="338"/>
                  </a:lnTo>
                  <a:lnTo>
                    <a:pt x="93" y="38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5" name="Freeform 15"/>
            <p:cNvSpPr>
              <a:spLocks/>
            </p:cNvSpPr>
            <p:nvPr/>
          </p:nvSpPr>
          <p:spPr bwMode="auto">
            <a:xfrm>
              <a:off x="291465" y="213995"/>
              <a:ext cx="45720" cy="584835"/>
            </a:xfrm>
            <a:custGeom>
              <a:avLst/>
              <a:gdLst>
                <a:gd name="T0" fmla="*/ 144 w 144"/>
                <a:gd name="T1" fmla="*/ 930 h 1842"/>
                <a:gd name="T2" fmla="*/ 144 w 144"/>
                <a:gd name="T3" fmla="*/ 71 h 1842"/>
                <a:gd name="T4" fmla="*/ 81 w 144"/>
                <a:gd name="T5" fmla="*/ 40 h 1842"/>
                <a:gd name="T6" fmla="*/ 0 w 144"/>
                <a:gd name="T7" fmla="*/ 0 h 1842"/>
                <a:gd name="T8" fmla="*/ 0 w 144"/>
                <a:gd name="T9" fmla="*/ 1180 h 1842"/>
                <a:gd name="T10" fmla="*/ 2 w 144"/>
                <a:gd name="T11" fmla="*/ 1180 h 1842"/>
                <a:gd name="T12" fmla="*/ 41 w 144"/>
                <a:gd name="T13" fmla="*/ 1120 h 1842"/>
                <a:gd name="T14" fmla="*/ 53 w 144"/>
                <a:gd name="T15" fmla="*/ 1215 h 1842"/>
                <a:gd name="T16" fmla="*/ 34 w 144"/>
                <a:gd name="T17" fmla="*/ 1256 h 1842"/>
                <a:gd name="T18" fmla="*/ 0 w 144"/>
                <a:gd name="T19" fmla="*/ 1230 h 1842"/>
                <a:gd name="T20" fmla="*/ 0 w 144"/>
                <a:gd name="T21" fmla="*/ 1384 h 1842"/>
                <a:gd name="T22" fmla="*/ 48 w 144"/>
                <a:gd name="T23" fmla="*/ 1311 h 1842"/>
                <a:gd name="T24" fmla="*/ 41 w 144"/>
                <a:gd name="T25" fmla="*/ 1446 h 1842"/>
                <a:gd name="T26" fmla="*/ 103 w 144"/>
                <a:gd name="T27" fmla="*/ 1835 h 1842"/>
                <a:gd name="T28" fmla="*/ 132 w 144"/>
                <a:gd name="T29" fmla="*/ 1842 h 1842"/>
                <a:gd name="T30" fmla="*/ 144 w 144"/>
                <a:gd name="T31" fmla="*/ 1832 h 1842"/>
                <a:gd name="T32" fmla="*/ 144 w 144"/>
                <a:gd name="T33" fmla="*/ 1816 h 1842"/>
                <a:gd name="T34" fmla="*/ 79 w 144"/>
                <a:gd name="T35" fmla="*/ 1442 h 1842"/>
                <a:gd name="T36" fmla="*/ 105 w 144"/>
                <a:gd name="T37" fmla="*/ 1327 h 1842"/>
                <a:gd name="T38" fmla="*/ 144 w 144"/>
                <a:gd name="T39" fmla="*/ 1356 h 1842"/>
                <a:gd name="T40" fmla="*/ 144 w 144"/>
                <a:gd name="T41" fmla="*/ 979 h 1842"/>
                <a:gd name="T42" fmla="*/ 94 w 144"/>
                <a:gd name="T43" fmla="*/ 1008 h 1842"/>
                <a:gd name="T44" fmla="*/ 101 w 144"/>
                <a:gd name="T45" fmla="*/ 917 h 1842"/>
                <a:gd name="T46" fmla="*/ 144 w 144"/>
                <a:gd name="T47" fmla="*/ 93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4" h="1842">
                  <a:moveTo>
                    <a:pt x="144" y="930"/>
                  </a:moveTo>
                  <a:lnTo>
                    <a:pt x="144" y="71"/>
                  </a:lnTo>
                  <a:lnTo>
                    <a:pt x="81" y="40"/>
                  </a:lnTo>
                  <a:lnTo>
                    <a:pt x="0" y="0"/>
                  </a:lnTo>
                  <a:lnTo>
                    <a:pt x="0" y="1180"/>
                  </a:lnTo>
                  <a:lnTo>
                    <a:pt x="2" y="1180"/>
                  </a:lnTo>
                  <a:lnTo>
                    <a:pt x="41" y="1120"/>
                  </a:lnTo>
                  <a:lnTo>
                    <a:pt x="53" y="1215"/>
                  </a:lnTo>
                  <a:lnTo>
                    <a:pt x="34" y="1256"/>
                  </a:lnTo>
                  <a:lnTo>
                    <a:pt x="0" y="1230"/>
                  </a:lnTo>
                  <a:lnTo>
                    <a:pt x="0" y="1384"/>
                  </a:lnTo>
                  <a:lnTo>
                    <a:pt x="48" y="1311"/>
                  </a:lnTo>
                  <a:lnTo>
                    <a:pt x="41" y="1446"/>
                  </a:lnTo>
                  <a:lnTo>
                    <a:pt x="103" y="1835"/>
                  </a:lnTo>
                  <a:lnTo>
                    <a:pt x="132" y="1842"/>
                  </a:lnTo>
                  <a:lnTo>
                    <a:pt x="144" y="1832"/>
                  </a:lnTo>
                  <a:lnTo>
                    <a:pt x="144" y="1816"/>
                  </a:lnTo>
                  <a:lnTo>
                    <a:pt x="79" y="1442"/>
                  </a:lnTo>
                  <a:lnTo>
                    <a:pt x="105" y="1327"/>
                  </a:lnTo>
                  <a:lnTo>
                    <a:pt x="144" y="1356"/>
                  </a:lnTo>
                  <a:lnTo>
                    <a:pt x="144" y="979"/>
                  </a:lnTo>
                  <a:lnTo>
                    <a:pt x="94" y="1008"/>
                  </a:lnTo>
                  <a:lnTo>
                    <a:pt x="101" y="917"/>
                  </a:lnTo>
                  <a:lnTo>
                    <a:pt x="144" y="930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6" name="Freeform 16"/>
            <p:cNvSpPr>
              <a:spLocks/>
            </p:cNvSpPr>
            <p:nvPr/>
          </p:nvSpPr>
          <p:spPr bwMode="auto">
            <a:xfrm>
              <a:off x="1905" y="203835"/>
              <a:ext cx="289560" cy="488950"/>
            </a:xfrm>
            <a:custGeom>
              <a:avLst/>
              <a:gdLst>
                <a:gd name="T0" fmla="*/ 911 w 911"/>
                <a:gd name="T1" fmla="*/ 1211 h 1539"/>
                <a:gd name="T2" fmla="*/ 911 w 911"/>
                <a:gd name="T3" fmla="*/ 31 h 1539"/>
                <a:gd name="T4" fmla="*/ 847 w 911"/>
                <a:gd name="T5" fmla="*/ 0 h 1539"/>
                <a:gd name="T6" fmla="*/ 828 w 911"/>
                <a:gd name="T7" fmla="*/ 139 h 1539"/>
                <a:gd name="T8" fmla="*/ 811 w 911"/>
                <a:gd name="T9" fmla="*/ 219 h 1539"/>
                <a:gd name="T10" fmla="*/ 742 w 911"/>
                <a:gd name="T11" fmla="*/ 176 h 1539"/>
                <a:gd name="T12" fmla="*/ 619 w 911"/>
                <a:gd name="T13" fmla="*/ 164 h 1539"/>
                <a:gd name="T14" fmla="*/ 445 w 911"/>
                <a:gd name="T15" fmla="*/ 336 h 1539"/>
                <a:gd name="T16" fmla="*/ 340 w 911"/>
                <a:gd name="T17" fmla="*/ 512 h 1539"/>
                <a:gd name="T18" fmla="*/ 192 w 911"/>
                <a:gd name="T19" fmla="*/ 696 h 1539"/>
                <a:gd name="T20" fmla="*/ 96 w 911"/>
                <a:gd name="T21" fmla="*/ 648 h 1539"/>
                <a:gd name="T22" fmla="*/ 0 w 911"/>
                <a:gd name="T23" fmla="*/ 681 h 1539"/>
                <a:gd name="T24" fmla="*/ 94 w 911"/>
                <a:gd name="T25" fmla="*/ 815 h 1539"/>
                <a:gd name="T26" fmla="*/ 166 w 911"/>
                <a:gd name="T27" fmla="*/ 851 h 1539"/>
                <a:gd name="T28" fmla="*/ 357 w 911"/>
                <a:gd name="T29" fmla="*/ 865 h 1539"/>
                <a:gd name="T30" fmla="*/ 448 w 911"/>
                <a:gd name="T31" fmla="*/ 841 h 1539"/>
                <a:gd name="T32" fmla="*/ 392 w 911"/>
                <a:gd name="T33" fmla="*/ 958 h 1539"/>
                <a:gd name="T34" fmla="*/ 452 w 911"/>
                <a:gd name="T35" fmla="*/ 989 h 1539"/>
                <a:gd name="T36" fmla="*/ 586 w 911"/>
                <a:gd name="T37" fmla="*/ 948 h 1539"/>
                <a:gd name="T38" fmla="*/ 543 w 911"/>
                <a:gd name="T39" fmla="*/ 1030 h 1539"/>
                <a:gd name="T40" fmla="*/ 557 w 911"/>
                <a:gd name="T41" fmla="*/ 1106 h 1539"/>
                <a:gd name="T42" fmla="*/ 624 w 911"/>
                <a:gd name="T43" fmla="*/ 1110 h 1539"/>
                <a:gd name="T44" fmla="*/ 711 w 911"/>
                <a:gd name="T45" fmla="*/ 1113 h 1539"/>
                <a:gd name="T46" fmla="*/ 765 w 911"/>
                <a:gd name="T47" fmla="*/ 1208 h 1539"/>
                <a:gd name="T48" fmla="*/ 634 w 911"/>
                <a:gd name="T49" fmla="*/ 1273 h 1539"/>
                <a:gd name="T50" fmla="*/ 569 w 911"/>
                <a:gd name="T51" fmla="*/ 1408 h 1539"/>
                <a:gd name="T52" fmla="*/ 550 w 911"/>
                <a:gd name="T53" fmla="*/ 1468 h 1539"/>
                <a:gd name="T54" fmla="*/ 715 w 911"/>
                <a:gd name="T55" fmla="*/ 1539 h 1539"/>
                <a:gd name="T56" fmla="*/ 842 w 911"/>
                <a:gd name="T57" fmla="*/ 1522 h 1539"/>
                <a:gd name="T58" fmla="*/ 911 w 911"/>
                <a:gd name="T59" fmla="*/ 1415 h 1539"/>
                <a:gd name="T60" fmla="*/ 911 w 911"/>
                <a:gd name="T61" fmla="*/ 1261 h 1539"/>
                <a:gd name="T62" fmla="*/ 857 w 911"/>
                <a:gd name="T63" fmla="*/ 1223 h 1539"/>
                <a:gd name="T64" fmla="*/ 911 w 911"/>
                <a:gd name="T65" fmla="*/ 1211 h 1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11" h="1539">
                  <a:moveTo>
                    <a:pt x="911" y="1211"/>
                  </a:moveTo>
                  <a:lnTo>
                    <a:pt x="911" y="31"/>
                  </a:lnTo>
                  <a:lnTo>
                    <a:pt x="847" y="0"/>
                  </a:lnTo>
                  <a:lnTo>
                    <a:pt x="828" y="139"/>
                  </a:lnTo>
                  <a:lnTo>
                    <a:pt x="811" y="219"/>
                  </a:lnTo>
                  <a:lnTo>
                    <a:pt x="742" y="176"/>
                  </a:lnTo>
                  <a:lnTo>
                    <a:pt x="619" y="164"/>
                  </a:lnTo>
                  <a:lnTo>
                    <a:pt x="445" y="336"/>
                  </a:lnTo>
                  <a:lnTo>
                    <a:pt x="340" y="512"/>
                  </a:lnTo>
                  <a:lnTo>
                    <a:pt x="192" y="696"/>
                  </a:lnTo>
                  <a:lnTo>
                    <a:pt x="96" y="648"/>
                  </a:lnTo>
                  <a:lnTo>
                    <a:pt x="0" y="681"/>
                  </a:lnTo>
                  <a:lnTo>
                    <a:pt x="94" y="815"/>
                  </a:lnTo>
                  <a:lnTo>
                    <a:pt x="166" y="851"/>
                  </a:lnTo>
                  <a:lnTo>
                    <a:pt x="357" y="865"/>
                  </a:lnTo>
                  <a:lnTo>
                    <a:pt x="448" y="841"/>
                  </a:lnTo>
                  <a:lnTo>
                    <a:pt x="392" y="958"/>
                  </a:lnTo>
                  <a:lnTo>
                    <a:pt x="452" y="989"/>
                  </a:lnTo>
                  <a:lnTo>
                    <a:pt x="586" y="948"/>
                  </a:lnTo>
                  <a:lnTo>
                    <a:pt x="543" y="1030"/>
                  </a:lnTo>
                  <a:lnTo>
                    <a:pt x="557" y="1106"/>
                  </a:lnTo>
                  <a:lnTo>
                    <a:pt x="624" y="1110"/>
                  </a:lnTo>
                  <a:lnTo>
                    <a:pt x="711" y="1113"/>
                  </a:lnTo>
                  <a:lnTo>
                    <a:pt x="765" y="1208"/>
                  </a:lnTo>
                  <a:lnTo>
                    <a:pt x="634" y="1273"/>
                  </a:lnTo>
                  <a:lnTo>
                    <a:pt x="569" y="1408"/>
                  </a:lnTo>
                  <a:lnTo>
                    <a:pt x="550" y="1468"/>
                  </a:lnTo>
                  <a:lnTo>
                    <a:pt x="715" y="1539"/>
                  </a:lnTo>
                  <a:lnTo>
                    <a:pt x="842" y="1522"/>
                  </a:lnTo>
                  <a:lnTo>
                    <a:pt x="911" y="1415"/>
                  </a:lnTo>
                  <a:lnTo>
                    <a:pt x="911" y="1261"/>
                  </a:lnTo>
                  <a:lnTo>
                    <a:pt x="857" y="1223"/>
                  </a:lnTo>
                  <a:lnTo>
                    <a:pt x="911" y="121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7" name="Freeform 17"/>
            <p:cNvSpPr>
              <a:spLocks/>
            </p:cNvSpPr>
            <p:nvPr/>
          </p:nvSpPr>
          <p:spPr bwMode="auto">
            <a:xfrm>
              <a:off x="388620" y="170180"/>
              <a:ext cx="164465" cy="154940"/>
            </a:xfrm>
            <a:custGeom>
              <a:avLst/>
              <a:gdLst>
                <a:gd name="T0" fmla="*/ 84 w 517"/>
                <a:gd name="T1" fmla="*/ 358 h 488"/>
                <a:gd name="T2" fmla="*/ 132 w 517"/>
                <a:gd name="T3" fmla="*/ 421 h 488"/>
                <a:gd name="T4" fmla="*/ 189 w 517"/>
                <a:gd name="T5" fmla="*/ 469 h 488"/>
                <a:gd name="T6" fmla="*/ 270 w 517"/>
                <a:gd name="T7" fmla="*/ 488 h 488"/>
                <a:gd name="T8" fmla="*/ 373 w 517"/>
                <a:gd name="T9" fmla="*/ 479 h 488"/>
                <a:gd name="T10" fmla="*/ 399 w 517"/>
                <a:gd name="T11" fmla="*/ 403 h 488"/>
                <a:gd name="T12" fmla="*/ 450 w 517"/>
                <a:gd name="T13" fmla="*/ 358 h 488"/>
                <a:gd name="T14" fmla="*/ 517 w 517"/>
                <a:gd name="T15" fmla="*/ 303 h 488"/>
                <a:gd name="T16" fmla="*/ 469 w 517"/>
                <a:gd name="T17" fmla="*/ 240 h 488"/>
                <a:gd name="T18" fmla="*/ 479 w 517"/>
                <a:gd name="T19" fmla="*/ 196 h 488"/>
                <a:gd name="T20" fmla="*/ 483 w 517"/>
                <a:gd name="T21" fmla="*/ 69 h 488"/>
                <a:gd name="T22" fmla="*/ 362 w 517"/>
                <a:gd name="T23" fmla="*/ 69 h 488"/>
                <a:gd name="T24" fmla="*/ 282 w 517"/>
                <a:gd name="T25" fmla="*/ 31 h 488"/>
                <a:gd name="T26" fmla="*/ 239 w 517"/>
                <a:gd name="T27" fmla="*/ 0 h 488"/>
                <a:gd name="T28" fmla="*/ 199 w 517"/>
                <a:gd name="T29" fmla="*/ 59 h 488"/>
                <a:gd name="T30" fmla="*/ 132 w 517"/>
                <a:gd name="T31" fmla="*/ 55 h 488"/>
                <a:gd name="T32" fmla="*/ 60 w 517"/>
                <a:gd name="T33" fmla="*/ 60 h 488"/>
                <a:gd name="T34" fmla="*/ 0 w 517"/>
                <a:gd name="T35" fmla="*/ 167 h 488"/>
                <a:gd name="T36" fmla="*/ 22 w 517"/>
                <a:gd name="T37" fmla="*/ 240 h 488"/>
                <a:gd name="T38" fmla="*/ 1 w 517"/>
                <a:gd name="T39" fmla="*/ 286 h 488"/>
                <a:gd name="T40" fmla="*/ 84 w 517"/>
                <a:gd name="T41" fmla="*/ 358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17" h="488">
                  <a:moveTo>
                    <a:pt x="84" y="358"/>
                  </a:moveTo>
                  <a:lnTo>
                    <a:pt x="132" y="421"/>
                  </a:lnTo>
                  <a:lnTo>
                    <a:pt x="189" y="469"/>
                  </a:lnTo>
                  <a:lnTo>
                    <a:pt x="270" y="488"/>
                  </a:lnTo>
                  <a:lnTo>
                    <a:pt x="373" y="479"/>
                  </a:lnTo>
                  <a:lnTo>
                    <a:pt x="399" y="403"/>
                  </a:lnTo>
                  <a:lnTo>
                    <a:pt x="450" y="358"/>
                  </a:lnTo>
                  <a:lnTo>
                    <a:pt x="517" y="303"/>
                  </a:lnTo>
                  <a:lnTo>
                    <a:pt x="469" y="240"/>
                  </a:lnTo>
                  <a:lnTo>
                    <a:pt x="479" y="196"/>
                  </a:lnTo>
                  <a:lnTo>
                    <a:pt x="483" y="69"/>
                  </a:lnTo>
                  <a:lnTo>
                    <a:pt x="362" y="69"/>
                  </a:lnTo>
                  <a:lnTo>
                    <a:pt x="282" y="31"/>
                  </a:lnTo>
                  <a:lnTo>
                    <a:pt x="239" y="0"/>
                  </a:lnTo>
                  <a:lnTo>
                    <a:pt x="199" y="59"/>
                  </a:lnTo>
                  <a:lnTo>
                    <a:pt x="132" y="55"/>
                  </a:lnTo>
                  <a:lnTo>
                    <a:pt x="60" y="60"/>
                  </a:lnTo>
                  <a:lnTo>
                    <a:pt x="0" y="167"/>
                  </a:lnTo>
                  <a:lnTo>
                    <a:pt x="22" y="240"/>
                  </a:lnTo>
                  <a:lnTo>
                    <a:pt x="1" y="286"/>
                  </a:lnTo>
                  <a:lnTo>
                    <a:pt x="84" y="358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8" name="Freeform 18"/>
            <p:cNvSpPr>
              <a:spLocks/>
            </p:cNvSpPr>
            <p:nvPr/>
          </p:nvSpPr>
          <p:spPr bwMode="auto">
            <a:xfrm>
              <a:off x="187960" y="98425"/>
              <a:ext cx="152400" cy="153035"/>
            </a:xfrm>
            <a:custGeom>
              <a:avLst/>
              <a:gdLst>
                <a:gd name="T0" fmla="*/ 349 w 481"/>
                <a:gd name="T1" fmla="*/ 483 h 483"/>
                <a:gd name="T2" fmla="*/ 439 w 481"/>
                <a:gd name="T3" fmla="*/ 398 h 483"/>
                <a:gd name="T4" fmla="*/ 481 w 481"/>
                <a:gd name="T5" fmla="*/ 312 h 483"/>
                <a:gd name="T6" fmla="*/ 420 w 481"/>
                <a:gd name="T7" fmla="*/ 173 h 483"/>
                <a:gd name="T8" fmla="*/ 390 w 481"/>
                <a:gd name="T9" fmla="*/ 90 h 483"/>
                <a:gd name="T10" fmla="*/ 351 w 481"/>
                <a:gd name="T11" fmla="*/ 130 h 483"/>
                <a:gd name="T12" fmla="*/ 330 w 481"/>
                <a:gd name="T13" fmla="*/ 50 h 483"/>
                <a:gd name="T14" fmla="*/ 267 w 481"/>
                <a:gd name="T15" fmla="*/ 19 h 483"/>
                <a:gd name="T16" fmla="*/ 182 w 481"/>
                <a:gd name="T17" fmla="*/ 28 h 483"/>
                <a:gd name="T18" fmla="*/ 127 w 481"/>
                <a:gd name="T19" fmla="*/ 0 h 483"/>
                <a:gd name="T20" fmla="*/ 72 w 481"/>
                <a:gd name="T21" fmla="*/ 92 h 483"/>
                <a:gd name="T22" fmla="*/ 0 w 481"/>
                <a:gd name="T23" fmla="*/ 97 h 483"/>
                <a:gd name="T24" fmla="*/ 31 w 481"/>
                <a:gd name="T25" fmla="*/ 240 h 483"/>
                <a:gd name="T26" fmla="*/ 0 w 481"/>
                <a:gd name="T27" fmla="*/ 304 h 483"/>
                <a:gd name="T28" fmla="*/ 40 w 481"/>
                <a:gd name="T29" fmla="*/ 323 h 483"/>
                <a:gd name="T30" fmla="*/ 169 w 481"/>
                <a:gd name="T31" fmla="*/ 424 h 483"/>
                <a:gd name="T32" fmla="*/ 292 w 481"/>
                <a:gd name="T33" fmla="*/ 476 h 483"/>
                <a:gd name="T34" fmla="*/ 349 w 481"/>
                <a:gd name="T35" fmla="*/ 483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81" h="483">
                  <a:moveTo>
                    <a:pt x="349" y="483"/>
                  </a:moveTo>
                  <a:lnTo>
                    <a:pt x="439" y="398"/>
                  </a:lnTo>
                  <a:lnTo>
                    <a:pt x="481" y="312"/>
                  </a:lnTo>
                  <a:lnTo>
                    <a:pt x="420" y="173"/>
                  </a:lnTo>
                  <a:lnTo>
                    <a:pt x="390" y="90"/>
                  </a:lnTo>
                  <a:lnTo>
                    <a:pt x="351" y="130"/>
                  </a:lnTo>
                  <a:lnTo>
                    <a:pt x="330" y="50"/>
                  </a:lnTo>
                  <a:lnTo>
                    <a:pt x="267" y="19"/>
                  </a:lnTo>
                  <a:lnTo>
                    <a:pt x="182" y="28"/>
                  </a:lnTo>
                  <a:lnTo>
                    <a:pt x="127" y="0"/>
                  </a:lnTo>
                  <a:lnTo>
                    <a:pt x="72" y="92"/>
                  </a:lnTo>
                  <a:lnTo>
                    <a:pt x="0" y="97"/>
                  </a:lnTo>
                  <a:lnTo>
                    <a:pt x="31" y="240"/>
                  </a:lnTo>
                  <a:lnTo>
                    <a:pt x="0" y="304"/>
                  </a:lnTo>
                  <a:lnTo>
                    <a:pt x="40" y="323"/>
                  </a:lnTo>
                  <a:lnTo>
                    <a:pt x="169" y="424"/>
                  </a:lnTo>
                  <a:lnTo>
                    <a:pt x="292" y="476"/>
                  </a:lnTo>
                  <a:lnTo>
                    <a:pt x="349" y="48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9" name="Freeform 19"/>
            <p:cNvSpPr>
              <a:spLocks/>
            </p:cNvSpPr>
            <p:nvPr/>
          </p:nvSpPr>
          <p:spPr bwMode="auto">
            <a:xfrm>
              <a:off x="34290" y="290195"/>
              <a:ext cx="142875" cy="123190"/>
            </a:xfrm>
            <a:custGeom>
              <a:avLst/>
              <a:gdLst>
                <a:gd name="T0" fmla="*/ 404 w 451"/>
                <a:gd name="T1" fmla="*/ 343 h 390"/>
                <a:gd name="T2" fmla="*/ 447 w 451"/>
                <a:gd name="T3" fmla="*/ 226 h 390"/>
                <a:gd name="T4" fmla="*/ 451 w 451"/>
                <a:gd name="T5" fmla="*/ 133 h 390"/>
                <a:gd name="T6" fmla="*/ 354 w 451"/>
                <a:gd name="T7" fmla="*/ 52 h 390"/>
                <a:gd name="T8" fmla="*/ 304 w 451"/>
                <a:gd name="T9" fmla="*/ 0 h 390"/>
                <a:gd name="T10" fmla="*/ 287 w 451"/>
                <a:gd name="T11" fmla="*/ 54 h 390"/>
                <a:gd name="T12" fmla="*/ 244 w 451"/>
                <a:gd name="T13" fmla="*/ 0 h 390"/>
                <a:gd name="T14" fmla="*/ 182 w 451"/>
                <a:gd name="T15" fmla="*/ 7 h 390"/>
                <a:gd name="T16" fmla="*/ 120 w 451"/>
                <a:gd name="T17" fmla="*/ 59 h 390"/>
                <a:gd name="T18" fmla="*/ 67 w 451"/>
                <a:gd name="T19" fmla="*/ 66 h 390"/>
                <a:gd name="T20" fmla="*/ 55 w 451"/>
                <a:gd name="T21" fmla="*/ 169 h 390"/>
                <a:gd name="T22" fmla="*/ 0 w 451"/>
                <a:gd name="T23" fmla="*/ 211 h 390"/>
                <a:gd name="T24" fmla="*/ 72 w 451"/>
                <a:gd name="T25" fmla="*/ 311 h 390"/>
                <a:gd name="T26" fmla="*/ 71 w 451"/>
                <a:gd name="T27" fmla="*/ 380 h 390"/>
                <a:gd name="T28" fmla="*/ 108 w 451"/>
                <a:gd name="T29" fmla="*/ 374 h 390"/>
                <a:gd name="T30" fmla="*/ 244 w 451"/>
                <a:gd name="T31" fmla="*/ 390 h 390"/>
                <a:gd name="T32" fmla="*/ 358 w 451"/>
                <a:gd name="T33" fmla="*/ 366 h 390"/>
                <a:gd name="T34" fmla="*/ 404 w 451"/>
                <a:gd name="T35" fmla="*/ 343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1" h="390">
                  <a:moveTo>
                    <a:pt x="404" y="343"/>
                  </a:moveTo>
                  <a:lnTo>
                    <a:pt x="447" y="226"/>
                  </a:lnTo>
                  <a:lnTo>
                    <a:pt x="451" y="133"/>
                  </a:lnTo>
                  <a:lnTo>
                    <a:pt x="354" y="52"/>
                  </a:lnTo>
                  <a:lnTo>
                    <a:pt x="304" y="0"/>
                  </a:lnTo>
                  <a:lnTo>
                    <a:pt x="287" y="54"/>
                  </a:lnTo>
                  <a:lnTo>
                    <a:pt x="244" y="0"/>
                  </a:lnTo>
                  <a:lnTo>
                    <a:pt x="182" y="7"/>
                  </a:lnTo>
                  <a:lnTo>
                    <a:pt x="120" y="59"/>
                  </a:lnTo>
                  <a:lnTo>
                    <a:pt x="67" y="66"/>
                  </a:lnTo>
                  <a:lnTo>
                    <a:pt x="55" y="169"/>
                  </a:lnTo>
                  <a:lnTo>
                    <a:pt x="0" y="211"/>
                  </a:lnTo>
                  <a:lnTo>
                    <a:pt x="72" y="311"/>
                  </a:lnTo>
                  <a:lnTo>
                    <a:pt x="71" y="380"/>
                  </a:lnTo>
                  <a:lnTo>
                    <a:pt x="108" y="374"/>
                  </a:lnTo>
                  <a:lnTo>
                    <a:pt x="244" y="390"/>
                  </a:lnTo>
                  <a:lnTo>
                    <a:pt x="358" y="366"/>
                  </a:lnTo>
                  <a:lnTo>
                    <a:pt x="404" y="34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0" name="Freeform 20"/>
            <p:cNvSpPr>
              <a:spLocks/>
            </p:cNvSpPr>
            <p:nvPr/>
          </p:nvSpPr>
          <p:spPr bwMode="auto">
            <a:xfrm>
              <a:off x="191770" y="314325"/>
              <a:ext cx="174625" cy="178435"/>
            </a:xfrm>
            <a:custGeom>
              <a:avLst/>
              <a:gdLst>
                <a:gd name="T0" fmla="*/ 471 w 550"/>
                <a:gd name="T1" fmla="*/ 443 h 564"/>
                <a:gd name="T2" fmla="*/ 490 w 550"/>
                <a:gd name="T3" fmla="*/ 343 h 564"/>
                <a:gd name="T4" fmla="*/ 550 w 550"/>
                <a:gd name="T5" fmla="*/ 224 h 564"/>
                <a:gd name="T6" fmla="*/ 485 w 550"/>
                <a:gd name="T7" fmla="*/ 192 h 564"/>
                <a:gd name="T8" fmla="*/ 407 w 550"/>
                <a:gd name="T9" fmla="*/ 105 h 564"/>
                <a:gd name="T10" fmla="*/ 327 w 550"/>
                <a:gd name="T11" fmla="*/ 105 h 564"/>
                <a:gd name="T12" fmla="*/ 315 w 550"/>
                <a:gd name="T13" fmla="*/ 31 h 564"/>
                <a:gd name="T14" fmla="*/ 258 w 550"/>
                <a:gd name="T15" fmla="*/ 4 h 564"/>
                <a:gd name="T16" fmla="*/ 163 w 550"/>
                <a:gd name="T17" fmla="*/ 36 h 564"/>
                <a:gd name="T18" fmla="*/ 91 w 550"/>
                <a:gd name="T19" fmla="*/ 0 h 564"/>
                <a:gd name="T20" fmla="*/ 67 w 550"/>
                <a:gd name="T21" fmla="*/ 67 h 564"/>
                <a:gd name="T22" fmla="*/ 33 w 550"/>
                <a:gd name="T23" fmla="*/ 140 h 564"/>
                <a:gd name="T24" fmla="*/ 14 w 550"/>
                <a:gd name="T25" fmla="*/ 240 h 564"/>
                <a:gd name="T26" fmla="*/ 0 w 550"/>
                <a:gd name="T27" fmla="*/ 350 h 564"/>
                <a:gd name="T28" fmla="*/ 125 w 550"/>
                <a:gd name="T29" fmla="*/ 460 h 564"/>
                <a:gd name="T30" fmla="*/ 134 w 550"/>
                <a:gd name="T31" fmla="*/ 524 h 564"/>
                <a:gd name="T32" fmla="*/ 215 w 550"/>
                <a:gd name="T33" fmla="*/ 564 h 564"/>
                <a:gd name="T34" fmla="*/ 313 w 550"/>
                <a:gd name="T35" fmla="*/ 522 h 564"/>
                <a:gd name="T36" fmla="*/ 437 w 550"/>
                <a:gd name="T37" fmla="*/ 534 h 564"/>
                <a:gd name="T38" fmla="*/ 471 w 550"/>
                <a:gd name="T39" fmla="*/ 443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0" h="564">
                  <a:moveTo>
                    <a:pt x="471" y="443"/>
                  </a:moveTo>
                  <a:lnTo>
                    <a:pt x="490" y="343"/>
                  </a:lnTo>
                  <a:lnTo>
                    <a:pt x="550" y="224"/>
                  </a:lnTo>
                  <a:lnTo>
                    <a:pt x="485" y="192"/>
                  </a:lnTo>
                  <a:lnTo>
                    <a:pt x="407" y="105"/>
                  </a:lnTo>
                  <a:lnTo>
                    <a:pt x="327" y="105"/>
                  </a:lnTo>
                  <a:lnTo>
                    <a:pt x="315" y="31"/>
                  </a:lnTo>
                  <a:lnTo>
                    <a:pt x="258" y="4"/>
                  </a:lnTo>
                  <a:lnTo>
                    <a:pt x="163" y="36"/>
                  </a:lnTo>
                  <a:lnTo>
                    <a:pt x="91" y="0"/>
                  </a:lnTo>
                  <a:lnTo>
                    <a:pt x="67" y="67"/>
                  </a:lnTo>
                  <a:lnTo>
                    <a:pt x="33" y="140"/>
                  </a:lnTo>
                  <a:lnTo>
                    <a:pt x="14" y="240"/>
                  </a:lnTo>
                  <a:lnTo>
                    <a:pt x="0" y="350"/>
                  </a:lnTo>
                  <a:lnTo>
                    <a:pt x="125" y="460"/>
                  </a:lnTo>
                  <a:lnTo>
                    <a:pt x="134" y="524"/>
                  </a:lnTo>
                  <a:lnTo>
                    <a:pt x="215" y="564"/>
                  </a:lnTo>
                  <a:lnTo>
                    <a:pt x="313" y="522"/>
                  </a:lnTo>
                  <a:lnTo>
                    <a:pt x="437" y="534"/>
                  </a:lnTo>
                  <a:lnTo>
                    <a:pt x="471" y="44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1" name="Freeform 21"/>
            <p:cNvSpPr>
              <a:spLocks/>
            </p:cNvSpPr>
            <p:nvPr/>
          </p:nvSpPr>
          <p:spPr bwMode="auto">
            <a:xfrm>
              <a:off x="415290" y="226060"/>
              <a:ext cx="118745" cy="99060"/>
            </a:xfrm>
            <a:custGeom>
              <a:avLst/>
              <a:gdLst>
                <a:gd name="T0" fmla="*/ 265 w 375"/>
                <a:gd name="T1" fmla="*/ 312 h 312"/>
                <a:gd name="T2" fmla="*/ 174 w 375"/>
                <a:gd name="T3" fmla="*/ 296 h 312"/>
                <a:gd name="T4" fmla="*/ 101 w 375"/>
                <a:gd name="T5" fmla="*/ 260 h 312"/>
                <a:gd name="T6" fmla="*/ 0 w 375"/>
                <a:gd name="T7" fmla="*/ 222 h 312"/>
                <a:gd name="T8" fmla="*/ 84 w 375"/>
                <a:gd name="T9" fmla="*/ 213 h 312"/>
                <a:gd name="T10" fmla="*/ 151 w 375"/>
                <a:gd name="T11" fmla="*/ 217 h 312"/>
                <a:gd name="T12" fmla="*/ 290 w 375"/>
                <a:gd name="T13" fmla="*/ 176 h 312"/>
                <a:gd name="T14" fmla="*/ 359 w 375"/>
                <a:gd name="T15" fmla="*/ 200 h 312"/>
                <a:gd name="T16" fmla="*/ 313 w 375"/>
                <a:gd name="T17" fmla="*/ 88 h 312"/>
                <a:gd name="T18" fmla="*/ 356 w 375"/>
                <a:gd name="T19" fmla="*/ 0 h 312"/>
                <a:gd name="T20" fmla="*/ 375 w 375"/>
                <a:gd name="T21" fmla="*/ 181 h 312"/>
                <a:gd name="T22" fmla="*/ 375 w 375"/>
                <a:gd name="T23" fmla="*/ 246 h 312"/>
                <a:gd name="T24" fmla="*/ 325 w 375"/>
                <a:gd name="T25" fmla="*/ 310 h 312"/>
                <a:gd name="T26" fmla="*/ 265 w 375"/>
                <a:gd name="T27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5" h="312">
                  <a:moveTo>
                    <a:pt x="265" y="312"/>
                  </a:moveTo>
                  <a:lnTo>
                    <a:pt x="174" y="296"/>
                  </a:lnTo>
                  <a:lnTo>
                    <a:pt x="101" y="260"/>
                  </a:lnTo>
                  <a:lnTo>
                    <a:pt x="0" y="222"/>
                  </a:lnTo>
                  <a:lnTo>
                    <a:pt x="84" y="213"/>
                  </a:lnTo>
                  <a:lnTo>
                    <a:pt x="151" y="217"/>
                  </a:lnTo>
                  <a:lnTo>
                    <a:pt x="290" y="176"/>
                  </a:lnTo>
                  <a:lnTo>
                    <a:pt x="359" y="200"/>
                  </a:lnTo>
                  <a:lnTo>
                    <a:pt x="313" y="88"/>
                  </a:lnTo>
                  <a:lnTo>
                    <a:pt x="356" y="0"/>
                  </a:lnTo>
                  <a:lnTo>
                    <a:pt x="375" y="181"/>
                  </a:lnTo>
                  <a:lnTo>
                    <a:pt x="375" y="246"/>
                  </a:lnTo>
                  <a:lnTo>
                    <a:pt x="325" y="310"/>
                  </a:lnTo>
                  <a:lnTo>
                    <a:pt x="265" y="312"/>
                  </a:lnTo>
                  <a:close/>
                </a:path>
              </a:pathLst>
            </a:custGeom>
            <a:solidFill>
              <a:srgbClr val="D8A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2" name="Freeform 22"/>
            <p:cNvSpPr>
              <a:spLocks/>
            </p:cNvSpPr>
            <p:nvPr/>
          </p:nvSpPr>
          <p:spPr bwMode="auto">
            <a:xfrm>
              <a:off x="459105" y="230505"/>
              <a:ext cx="45720" cy="41275"/>
            </a:xfrm>
            <a:custGeom>
              <a:avLst/>
              <a:gdLst>
                <a:gd name="T0" fmla="*/ 145 w 145"/>
                <a:gd name="T1" fmla="*/ 79 h 131"/>
                <a:gd name="T2" fmla="*/ 90 w 145"/>
                <a:gd name="T3" fmla="*/ 131 h 131"/>
                <a:gd name="T4" fmla="*/ 33 w 145"/>
                <a:gd name="T5" fmla="*/ 103 h 131"/>
                <a:gd name="T6" fmla="*/ 0 w 145"/>
                <a:gd name="T7" fmla="*/ 67 h 131"/>
                <a:gd name="T8" fmla="*/ 4 w 145"/>
                <a:gd name="T9" fmla="*/ 0 h 131"/>
                <a:gd name="T10" fmla="*/ 85 w 145"/>
                <a:gd name="T11" fmla="*/ 58 h 131"/>
                <a:gd name="T12" fmla="*/ 145 w 145"/>
                <a:gd name="T13" fmla="*/ 7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131">
                  <a:moveTo>
                    <a:pt x="145" y="79"/>
                  </a:moveTo>
                  <a:lnTo>
                    <a:pt x="90" y="131"/>
                  </a:lnTo>
                  <a:lnTo>
                    <a:pt x="33" y="103"/>
                  </a:lnTo>
                  <a:lnTo>
                    <a:pt x="0" y="67"/>
                  </a:lnTo>
                  <a:lnTo>
                    <a:pt x="4" y="0"/>
                  </a:lnTo>
                  <a:lnTo>
                    <a:pt x="85" y="58"/>
                  </a:lnTo>
                  <a:lnTo>
                    <a:pt x="145" y="7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3" name="Freeform 23"/>
            <p:cNvSpPr>
              <a:spLocks/>
            </p:cNvSpPr>
            <p:nvPr/>
          </p:nvSpPr>
          <p:spPr bwMode="auto">
            <a:xfrm>
              <a:off x="419735" y="184785"/>
              <a:ext cx="91440" cy="90170"/>
            </a:xfrm>
            <a:custGeom>
              <a:avLst/>
              <a:gdLst>
                <a:gd name="T0" fmla="*/ 129 w 289"/>
                <a:gd name="T1" fmla="*/ 282 h 282"/>
                <a:gd name="T2" fmla="*/ 63 w 289"/>
                <a:gd name="T3" fmla="*/ 191 h 282"/>
                <a:gd name="T4" fmla="*/ 0 w 289"/>
                <a:gd name="T5" fmla="*/ 160 h 282"/>
                <a:gd name="T6" fmla="*/ 82 w 289"/>
                <a:gd name="T7" fmla="*/ 72 h 282"/>
                <a:gd name="T8" fmla="*/ 118 w 289"/>
                <a:gd name="T9" fmla="*/ 0 h 282"/>
                <a:gd name="T10" fmla="*/ 204 w 289"/>
                <a:gd name="T11" fmla="*/ 43 h 282"/>
                <a:gd name="T12" fmla="*/ 289 w 289"/>
                <a:gd name="T13" fmla="*/ 55 h 282"/>
                <a:gd name="T14" fmla="*/ 261 w 289"/>
                <a:gd name="T15" fmla="*/ 110 h 282"/>
                <a:gd name="T16" fmla="*/ 161 w 289"/>
                <a:gd name="T17" fmla="*/ 72 h 282"/>
                <a:gd name="T18" fmla="*/ 106 w 289"/>
                <a:gd name="T19" fmla="*/ 84 h 282"/>
                <a:gd name="T20" fmla="*/ 75 w 289"/>
                <a:gd name="T21" fmla="*/ 148 h 282"/>
                <a:gd name="T22" fmla="*/ 118 w 289"/>
                <a:gd name="T23" fmla="*/ 227 h 282"/>
                <a:gd name="T24" fmla="*/ 129 w 289"/>
                <a:gd name="T25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9" h="282">
                  <a:moveTo>
                    <a:pt x="129" y="282"/>
                  </a:moveTo>
                  <a:lnTo>
                    <a:pt x="63" y="191"/>
                  </a:lnTo>
                  <a:lnTo>
                    <a:pt x="0" y="160"/>
                  </a:lnTo>
                  <a:lnTo>
                    <a:pt x="82" y="72"/>
                  </a:lnTo>
                  <a:lnTo>
                    <a:pt x="118" y="0"/>
                  </a:lnTo>
                  <a:lnTo>
                    <a:pt x="204" y="43"/>
                  </a:lnTo>
                  <a:lnTo>
                    <a:pt x="289" y="55"/>
                  </a:lnTo>
                  <a:lnTo>
                    <a:pt x="261" y="110"/>
                  </a:lnTo>
                  <a:lnTo>
                    <a:pt x="161" y="72"/>
                  </a:lnTo>
                  <a:lnTo>
                    <a:pt x="106" y="84"/>
                  </a:lnTo>
                  <a:lnTo>
                    <a:pt x="75" y="148"/>
                  </a:lnTo>
                  <a:lnTo>
                    <a:pt x="118" y="227"/>
                  </a:lnTo>
                  <a:lnTo>
                    <a:pt x="129" y="282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4" name="Freeform 24"/>
            <p:cNvSpPr>
              <a:spLocks/>
            </p:cNvSpPr>
            <p:nvPr/>
          </p:nvSpPr>
          <p:spPr bwMode="auto">
            <a:xfrm>
              <a:off x="498475" y="206375"/>
              <a:ext cx="27305" cy="37465"/>
            </a:xfrm>
            <a:custGeom>
              <a:avLst/>
              <a:gdLst>
                <a:gd name="T0" fmla="*/ 50 w 86"/>
                <a:gd name="T1" fmla="*/ 119 h 119"/>
                <a:gd name="T2" fmla="*/ 55 w 86"/>
                <a:gd name="T3" fmla="*/ 64 h 119"/>
                <a:gd name="T4" fmla="*/ 86 w 86"/>
                <a:gd name="T5" fmla="*/ 0 h 119"/>
                <a:gd name="T6" fmla="*/ 14 w 86"/>
                <a:gd name="T7" fmla="*/ 43 h 119"/>
                <a:gd name="T8" fmla="*/ 0 w 86"/>
                <a:gd name="T9" fmla="*/ 95 h 119"/>
                <a:gd name="T10" fmla="*/ 50 w 86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19">
                  <a:moveTo>
                    <a:pt x="50" y="119"/>
                  </a:moveTo>
                  <a:lnTo>
                    <a:pt x="55" y="64"/>
                  </a:lnTo>
                  <a:lnTo>
                    <a:pt x="86" y="0"/>
                  </a:lnTo>
                  <a:lnTo>
                    <a:pt x="14" y="43"/>
                  </a:lnTo>
                  <a:lnTo>
                    <a:pt x="0" y="95"/>
                  </a:lnTo>
                  <a:lnTo>
                    <a:pt x="50" y="11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5" name="Freeform 25"/>
            <p:cNvSpPr>
              <a:spLocks/>
            </p:cNvSpPr>
            <p:nvPr/>
          </p:nvSpPr>
          <p:spPr bwMode="auto">
            <a:xfrm>
              <a:off x="391160" y="203835"/>
              <a:ext cx="44450" cy="83185"/>
            </a:xfrm>
            <a:custGeom>
              <a:avLst/>
              <a:gdLst>
                <a:gd name="T0" fmla="*/ 140 w 140"/>
                <a:gd name="T1" fmla="*/ 262 h 262"/>
                <a:gd name="T2" fmla="*/ 83 w 140"/>
                <a:gd name="T3" fmla="*/ 234 h 262"/>
                <a:gd name="T4" fmla="*/ 0 w 140"/>
                <a:gd name="T5" fmla="*/ 224 h 262"/>
                <a:gd name="T6" fmla="*/ 28 w 140"/>
                <a:gd name="T7" fmla="*/ 148 h 262"/>
                <a:gd name="T8" fmla="*/ 6 w 140"/>
                <a:gd name="T9" fmla="*/ 69 h 262"/>
                <a:gd name="T10" fmla="*/ 109 w 140"/>
                <a:gd name="T11" fmla="*/ 0 h 262"/>
                <a:gd name="T12" fmla="*/ 50 w 140"/>
                <a:gd name="T13" fmla="*/ 121 h 262"/>
                <a:gd name="T14" fmla="*/ 55 w 140"/>
                <a:gd name="T15" fmla="*/ 191 h 262"/>
                <a:gd name="T16" fmla="*/ 140 w 140"/>
                <a:gd name="T17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262">
                  <a:moveTo>
                    <a:pt x="140" y="262"/>
                  </a:moveTo>
                  <a:lnTo>
                    <a:pt x="83" y="234"/>
                  </a:lnTo>
                  <a:lnTo>
                    <a:pt x="0" y="224"/>
                  </a:lnTo>
                  <a:lnTo>
                    <a:pt x="28" y="148"/>
                  </a:lnTo>
                  <a:lnTo>
                    <a:pt x="6" y="69"/>
                  </a:lnTo>
                  <a:lnTo>
                    <a:pt x="109" y="0"/>
                  </a:lnTo>
                  <a:lnTo>
                    <a:pt x="50" y="121"/>
                  </a:lnTo>
                  <a:lnTo>
                    <a:pt x="55" y="191"/>
                  </a:lnTo>
                  <a:lnTo>
                    <a:pt x="140" y="262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6" name="Freeform 26"/>
            <p:cNvSpPr>
              <a:spLocks/>
            </p:cNvSpPr>
            <p:nvPr/>
          </p:nvSpPr>
          <p:spPr bwMode="auto">
            <a:xfrm>
              <a:off x="229235" y="128270"/>
              <a:ext cx="108585" cy="111125"/>
            </a:xfrm>
            <a:custGeom>
              <a:avLst/>
              <a:gdLst>
                <a:gd name="T0" fmla="*/ 277 w 342"/>
                <a:gd name="T1" fmla="*/ 350 h 350"/>
                <a:gd name="T2" fmla="*/ 320 w 342"/>
                <a:gd name="T3" fmla="*/ 262 h 350"/>
                <a:gd name="T4" fmla="*/ 342 w 342"/>
                <a:gd name="T5" fmla="*/ 195 h 350"/>
                <a:gd name="T6" fmla="*/ 313 w 342"/>
                <a:gd name="T7" fmla="*/ 92 h 350"/>
                <a:gd name="T8" fmla="*/ 249 w 342"/>
                <a:gd name="T9" fmla="*/ 61 h 350"/>
                <a:gd name="T10" fmla="*/ 247 w 342"/>
                <a:gd name="T11" fmla="*/ 0 h 350"/>
                <a:gd name="T12" fmla="*/ 170 w 342"/>
                <a:gd name="T13" fmla="*/ 161 h 350"/>
                <a:gd name="T14" fmla="*/ 100 w 342"/>
                <a:gd name="T15" fmla="*/ 204 h 350"/>
                <a:gd name="T16" fmla="*/ 0 w 342"/>
                <a:gd name="T17" fmla="*/ 166 h 350"/>
                <a:gd name="T18" fmla="*/ 101 w 342"/>
                <a:gd name="T19" fmla="*/ 264 h 350"/>
                <a:gd name="T20" fmla="*/ 201 w 342"/>
                <a:gd name="T21" fmla="*/ 343 h 350"/>
                <a:gd name="T22" fmla="*/ 277 w 342"/>
                <a:gd name="T2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2" h="350">
                  <a:moveTo>
                    <a:pt x="277" y="350"/>
                  </a:moveTo>
                  <a:lnTo>
                    <a:pt x="320" y="262"/>
                  </a:lnTo>
                  <a:lnTo>
                    <a:pt x="342" y="195"/>
                  </a:lnTo>
                  <a:lnTo>
                    <a:pt x="313" y="92"/>
                  </a:lnTo>
                  <a:lnTo>
                    <a:pt x="249" y="61"/>
                  </a:lnTo>
                  <a:lnTo>
                    <a:pt x="247" y="0"/>
                  </a:lnTo>
                  <a:lnTo>
                    <a:pt x="170" y="161"/>
                  </a:lnTo>
                  <a:lnTo>
                    <a:pt x="100" y="204"/>
                  </a:lnTo>
                  <a:lnTo>
                    <a:pt x="0" y="166"/>
                  </a:lnTo>
                  <a:lnTo>
                    <a:pt x="101" y="264"/>
                  </a:lnTo>
                  <a:lnTo>
                    <a:pt x="201" y="343"/>
                  </a:lnTo>
                  <a:lnTo>
                    <a:pt x="277" y="350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7" name="Freeform 27"/>
            <p:cNvSpPr>
              <a:spLocks/>
            </p:cNvSpPr>
            <p:nvPr/>
          </p:nvSpPr>
          <p:spPr bwMode="auto">
            <a:xfrm>
              <a:off x="84455" y="292735"/>
              <a:ext cx="89535" cy="96520"/>
            </a:xfrm>
            <a:custGeom>
              <a:avLst/>
              <a:gdLst>
                <a:gd name="T0" fmla="*/ 241 w 282"/>
                <a:gd name="T1" fmla="*/ 271 h 303"/>
                <a:gd name="T2" fmla="*/ 282 w 282"/>
                <a:gd name="T3" fmla="*/ 176 h 303"/>
                <a:gd name="T4" fmla="*/ 277 w 282"/>
                <a:gd name="T5" fmla="*/ 109 h 303"/>
                <a:gd name="T6" fmla="*/ 220 w 282"/>
                <a:gd name="T7" fmla="*/ 41 h 303"/>
                <a:gd name="T8" fmla="*/ 158 w 282"/>
                <a:gd name="T9" fmla="*/ 48 h 303"/>
                <a:gd name="T10" fmla="*/ 138 w 282"/>
                <a:gd name="T11" fmla="*/ 0 h 303"/>
                <a:gd name="T12" fmla="*/ 131 w 282"/>
                <a:gd name="T13" fmla="*/ 171 h 303"/>
                <a:gd name="T14" fmla="*/ 91 w 282"/>
                <a:gd name="T15" fmla="*/ 245 h 303"/>
                <a:gd name="T16" fmla="*/ 0 w 282"/>
                <a:gd name="T17" fmla="*/ 265 h 303"/>
                <a:gd name="T18" fmla="*/ 112 w 282"/>
                <a:gd name="T19" fmla="*/ 293 h 303"/>
                <a:gd name="T20" fmla="*/ 217 w 282"/>
                <a:gd name="T21" fmla="*/ 303 h 303"/>
                <a:gd name="T22" fmla="*/ 241 w 282"/>
                <a:gd name="T23" fmla="*/ 271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2" h="303">
                  <a:moveTo>
                    <a:pt x="241" y="271"/>
                  </a:moveTo>
                  <a:lnTo>
                    <a:pt x="282" y="176"/>
                  </a:lnTo>
                  <a:lnTo>
                    <a:pt x="277" y="109"/>
                  </a:lnTo>
                  <a:lnTo>
                    <a:pt x="220" y="41"/>
                  </a:lnTo>
                  <a:lnTo>
                    <a:pt x="158" y="48"/>
                  </a:lnTo>
                  <a:lnTo>
                    <a:pt x="138" y="0"/>
                  </a:lnTo>
                  <a:lnTo>
                    <a:pt x="131" y="171"/>
                  </a:lnTo>
                  <a:lnTo>
                    <a:pt x="91" y="245"/>
                  </a:lnTo>
                  <a:lnTo>
                    <a:pt x="0" y="265"/>
                  </a:lnTo>
                  <a:lnTo>
                    <a:pt x="112" y="293"/>
                  </a:lnTo>
                  <a:lnTo>
                    <a:pt x="217" y="303"/>
                  </a:lnTo>
                  <a:lnTo>
                    <a:pt x="241" y="271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8" name="Freeform 28"/>
            <p:cNvSpPr>
              <a:spLocks/>
            </p:cNvSpPr>
            <p:nvPr/>
          </p:nvSpPr>
          <p:spPr bwMode="auto">
            <a:xfrm>
              <a:off x="213995" y="191770"/>
              <a:ext cx="59690" cy="45085"/>
            </a:xfrm>
            <a:custGeom>
              <a:avLst/>
              <a:gdLst>
                <a:gd name="T0" fmla="*/ 189 w 189"/>
                <a:gd name="T1" fmla="*/ 141 h 141"/>
                <a:gd name="T2" fmla="*/ 125 w 189"/>
                <a:gd name="T3" fmla="*/ 110 h 141"/>
                <a:gd name="T4" fmla="*/ 0 w 189"/>
                <a:gd name="T5" fmla="*/ 0 h 141"/>
                <a:gd name="T6" fmla="*/ 38 w 189"/>
                <a:gd name="T7" fmla="*/ 107 h 141"/>
                <a:gd name="T8" fmla="*/ 110 w 189"/>
                <a:gd name="T9" fmla="*/ 141 h 141"/>
                <a:gd name="T10" fmla="*/ 189 w 189"/>
                <a:gd name="T11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9" h="141">
                  <a:moveTo>
                    <a:pt x="189" y="141"/>
                  </a:moveTo>
                  <a:lnTo>
                    <a:pt x="125" y="110"/>
                  </a:lnTo>
                  <a:lnTo>
                    <a:pt x="0" y="0"/>
                  </a:lnTo>
                  <a:lnTo>
                    <a:pt x="38" y="107"/>
                  </a:lnTo>
                  <a:lnTo>
                    <a:pt x="110" y="141"/>
                  </a:lnTo>
                  <a:lnTo>
                    <a:pt x="189" y="141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9" name="Freeform 29"/>
            <p:cNvSpPr>
              <a:spLocks/>
            </p:cNvSpPr>
            <p:nvPr/>
          </p:nvSpPr>
          <p:spPr bwMode="auto">
            <a:xfrm>
              <a:off x="76200" y="393700"/>
              <a:ext cx="62230" cy="21590"/>
            </a:xfrm>
            <a:custGeom>
              <a:avLst/>
              <a:gdLst>
                <a:gd name="T0" fmla="*/ 195 w 195"/>
                <a:gd name="T1" fmla="*/ 17 h 67"/>
                <a:gd name="T2" fmla="*/ 135 w 195"/>
                <a:gd name="T3" fmla="*/ 24 h 67"/>
                <a:gd name="T4" fmla="*/ 0 w 195"/>
                <a:gd name="T5" fmla="*/ 0 h 67"/>
                <a:gd name="T6" fmla="*/ 65 w 195"/>
                <a:gd name="T7" fmla="*/ 67 h 67"/>
                <a:gd name="T8" fmla="*/ 134 w 195"/>
                <a:gd name="T9" fmla="*/ 58 h 67"/>
                <a:gd name="T10" fmla="*/ 195 w 195"/>
                <a:gd name="T11" fmla="*/ 1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" h="67">
                  <a:moveTo>
                    <a:pt x="195" y="17"/>
                  </a:moveTo>
                  <a:lnTo>
                    <a:pt x="135" y="24"/>
                  </a:lnTo>
                  <a:lnTo>
                    <a:pt x="0" y="0"/>
                  </a:lnTo>
                  <a:lnTo>
                    <a:pt x="65" y="67"/>
                  </a:lnTo>
                  <a:lnTo>
                    <a:pt x="134" y="58"/>
                  </a:lnTo>
                  <a:lnTo>
                    <a:pt x="195" y="17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0" name="Freeform 30"/>
            <p:cNvSpPr>
              <a:spLocks/>
            </p:cNvSpPr>
            <p:nvPr/>
          </p:nvSpPr>
          <p:spPr bwMode="auto">
            <a:xfrm>
              <a:off x="197485" y="105410"/>
              <a:ext cx="94615" cy="81915"/>
            </a:xfrm>
            <a:custGeom>
              <a:avLst/>
              <a:gdLst>
                <a:gd name="T0" fmla="*/ 298 w 298"/>
                <a:gd name="T1" fmla="*/ 115 h 256"/>
                <a:gd name="T2" fmla="*/ 253 w 298"/>
                <a:gd name="T3" fmla="*/ 43 h 256"/>
                <a:gd name="T4" fmla="*/ 163 w 298"/>
                <a:gd name="T5" fmla="*/ 0 h 256"/>
                <a:gd name="T6" fmla="*/ 60 w 298"/>
                <a:gd name="T7" fmla="*/ 50 h 256"/>
                <a:gd name="T8" fmla="*/ 2 w 298"/>
                <a:gd name="T9" fmla="*/ 89 h 256"/>
                <a:gd name="T10" fmla="*/ 0 w 298"/>
                <a:gd name="T11" fmla="*/ 256 h 256"/>
                <a:gd name="T12" fmla="*/ 22 w 298"/>
                <a:gd name="T13" fmla="*/ 148 h 256"/>
                <a:gd name="T14" fmla="*/ 77 w 298"/>
                <a:gd name="T15" fmla="*/ 77 h 256"/>
                <a:gd name="T16" fmla="*/ 177 w 298"/>
                <a:gd name="T17" fmla="*/ 57 h 256"/>
                <a:gd name="T18" fmla="*/ 246 w 298"/>
                <a:gd name="T19" fmla="*/ 179 h 256"/>
                <a:gd name="T20" fmla="*/ 298 w 298"/>
                <a:gd name="T21" fmla="*/ 11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8" h="256">
                  <a:moveTo>
                    <a:pt x="298" y="115"/>
                  </a:moveTo>
                  <a:lnTo>
                    <a:pt x="253" y="43"/>
                  </a:lnTo>
                  <a:lnTo>
                    <a:pt x="163" y="0"/>
                  </a:lnTo>
                  <a:lnTo>
                    <a:pt x="60" y="50"/>
                  </a:lnTo>
                  <a:lnTo>
                    <a:pt x="2" y="89"/>
                  </a:lnTo>
                  <a:lnTo>
                    <a:pt x="0" y="256"/>
                  </a:lnTo>
                  <a:lnTo>
                    <a:pt x="22" y="148"/>
                  </a:lnTo>
                  <a:lnTo>
                    <a:pt x="77" y="77"/>
                  </a:lnTo>
                  <a:lnTo>
                    <a:pt x="177" y="57"/>
                  </a:lnTo>
                  <a:lnTo>
                    <a:pt x="246" y="179"/>
                  </a:lnTo>
                  <a:lnTo>
                    <a:pt x="298" y="11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1" name="Freeform 31"/>
            <p:cNvSpPr>
              <a:spLocks/>
            </p:cNvSpPr>
            <p:nvPr/>
          </p:nvSpPr>
          <p:spPr bwMode="auto">
            <a:xfrm>
              <a:off x="44450" y="302260"/>
              <a:ext cx="76200" cy="96520"/>
            </a:xfrm>
            <a:custGeom>
              <a:avLst/>
              <a:gdLst>
                <a:gd name="T0" fmla="*/ 241 w 241"/>
                <a:gd name="T1" fmla="*/ 35 h 305"/>
                <a:gd name="T2" fmla="*/ 181 w 241"/>
                <a:gd name="T3" fmla="*/ 0 h 305"/>
                <a:gd name="T4" fmla="*/ 96 w 241"/>
                <a:gd name="T5" fmla="*/ 11 h 305"/>
                <a:gd name="T6" fmla="*/ 33 w 241"/>
                <a:gd name="T7" fmla="*/ 105 h 305"/>
                <a:gd name="T8" fmla="*/ 0 w 241"/>
                <a:gd name="T9" fmla="*/ 169 h 305"/>
                <a:gd name="T10" fmla="*/ 55 w 241"/>
                <a:gd name="T11" fmla="*/ 305 h 305"/>
                <a:gd name="T12" fmla="*/ 36 w 241"/>
                <a:gd name="T13" fmla="*/ 205 h 305"/>
                <a:gd name="T14" fmla="*/ 55 w 241"/>
                <a:gd name="T15" fmla="*/ 119 h 305"/>
                <a:gd name="T16" fmla="*/ 126 w 241"/>
                <a:gd name="T17" fmla="*/ 50 h 305"/>
                <a:gd name="T18" fmla="*/ 222 w 241"/>
                <a:gd name="T19" fmla="*/ 112 h 305"/>
                <a:gd name="T20" fmla="*/ 241 w 241"/>
                <a:gd name="T21" fmla="*/ 3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1" h="305">
                  <a:moveTo>
                    <a:pt x="241" y="35"/>
                  </a:moveTo>
                  <a:lnTo>
                    <a:pt x="181" y="0"/>
                  </a:lnTo>
                  <a:lnTo>
                    <a:pt x="96" y="11"/>
                  </a:lnTo>
                  <a:lnTo>
                    <a:pt x="33" y="105"/>
                  </a:lnTo>
                  <a:lnTo>
                    <a:pt x="0" y="169"/>
                  </a:lnTo>
                  <a:lnTo>
                    <a:pt x="55" y="305"/>
                  </a:lnTo>
                  <a:lnTo>
                    <a:pt x="36" y="205"/>
                  </a:lnTo>
                  <a:lnTo>
                    <a:pt x="55" y="119"/>
                  </a:lnTo>
                  <a:lnTo>
                    <a:pt x="126" y="50"/>
                  </a:lnTo>
                  <a:lnTo>
                    <a:pt x="222" y="112"/>
                  </a:lnTo>
                  <a:lnTo>
                    <a:pt x="241" y="3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2" name="Freeform 32"/>
            <p:cNvSpPr>
              <a:spLocks/>
            </p:cNvSpPr>
            <p:nvPr/>
          </p:nvSpPr>
          <p:spPr bwMode="auto">
            <a:xfrm>
              <a:off x="223520" y="146685"/>
              <a:ext cx="41910" cy="26035"/>
            </a:xfrm>
            <a:custGeom>
              <a:avLst/>
              <a:gdLst>
                <a:gd name="T0" fmla="*/ 48 w 132"/>
                <a:gd name="T1" fmla="*/ 83 h 83"/>
                <a:gd name="T2" fmla="*/ 8 w 132"/>
                <a:gd name="T3" fmla="*/ 62 h 83"/>
                <a:gd name="T4" fmla="*/ 0 w 132"/>
                <a:gd name="T5" fmla="*/ 0 h 83"/>
                <a:gd name="T6" fmla="*/ 63 w 132"/>
                <a:gd name="T7" fmla="*/ 31 h 83"/>
                <a:gd name="T8" fmla="*/ 132 w 132"/>
                <a:gd name="T9" fmla="*/ 53 h 83"/>
                <a:gd name="T10" fmla="*/ 48 w 132"/>
                <a:gd name="T1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2" h="83">
                  <a:moveTo>
                    <a:pt x="48" y="83"/>
                  </a:moveTo>
                  <a:lnTo>
                    <a:pt x="8" y="62"/>
                  </a:lnTo>
                  <a:lnTo>
                    <a:pt x="0" y="0"/>
                  </a:lnTo>
                  <a:lnTo>
                    <a:pt x="63" y="31"/>
                  </a:lnTo>
                  <a:lnTo>
                    <a:pt x="132" y="53"/>
                  </a:lnTo>
                  <a:lnTo>
                    <a:pt x="48" y="83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3" name="Freeform 33"/>
            <p:cNvSpPr>
              <a:spLocks/>
            </p:cNvSpPr>
            <p:nvPr/>
          </p:nvSpPr>
          <p:spPr bwMode="auto">
            <a:xfrm>
              <a:off x="67945" y="344170"/>
              <a:ext cx="38735" cy="22860"/>
            </a:xfrm>
            <a:custGeom>
              <a:avLst/>
              <a:gdLst>
                <a:gd name="T0" fmla="*/ 67 w 122"/>
                <a:gd name="T1" fmla="*/ 67 h 72"/>
                <a:gd name="T2" fmla="*/ 29 w 122"/>
                <a:gd name="T3" fmla="*/ 72 h 72"/>
                <a:gd name="T4" fmla="*/ 0 w 122"/>
                <a:gd name="T5" fmla="*/ 26 h 72"/>
                <a:gd name="T6" fmla="*/ 62 w 122"/>
                <a:gd name="T7" fmla="*/ 17 h 72"/>
                <a:gd name="T8" fmla="*/ 122 w 122"/>
                <a:gd name="T9" fmla="*/ 0 h 72"/>
                <a:gd name="T10" fmla="*/ 67 w 122"/>
                <a:gd name="T11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72">
                  <a:moveTo>
                    <a:pt x="67" y="67"/>
                  </a:moveTo>
                  <a:lnTo>
                    <a:pt x="29" y="72"/>
                  </a:lnTo>
                  <a:lnTo>
                    <a:pt x="0" y="26"/>
                  </a:lnTo>
                  <a:lnTo>
                    <a:pt x="62" y="17"/>
                  </a:lnTo>
                  <a:lnTo>
                    <a:pt x="122" y="0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4" name="Freeform 34"/>
            <p:cNvSpPr>
              <a:spLocks/>
            </p:cNvSpPr>
            <p:nvPr/>
          </p:nvSpPr>
          <p:spPr bwMode="auto">
            <a:xfrm>
              <a:off x="216535" y="382270"/>
              <a:ext cx="154305" cy="111760"/>
            </a:xfrm>
            <a:custGeom>
              <a:avLst/>
              <a:gdLst>
                <a:gd name="T0" fmla="*/ 348 w 485"/>
                <a:gd name="T1" fmla="*/ 263 h 351"/>
                <a:gd name="T2" fmla="*/ 442 w 485"/>
                <a:gd name="T3" fmla="*/ 231 h 351"/>
                <a:gd name="T4" fmla="*/ 485 w 485"/>
                <a:gd name="T5" fmla="*/ 143 h 351"/>
                <a:gd name="T6" fmla="*/ 445 w 485"/>
                <a:gd name="T7" fmla="*/ 103 h 351"/>
                <a:gd name="T8" fmla="*/ 444 w 485"/>
                <a:gd name="T9" fmla="*/ 24 h 351"/>
                <a:gd name="T10" fmla="*/ 397 w 485"/>
                <a:gd name="T11" fmla="*/ 0 h 351"/>
                <a:gd name="T12" fmla="*/ 385 w 485"/>
                <a:gd name="T13" fmla="*/ 103 h 351"/>
                <a:gd name="T14" fmla="*/ 303 w 485"/>
                <a:gd name="T15" fmla="*/ 231 h 351"/>
                <a:gd name="T16" fmla="*/ 179 w 485"/>
                <a:gd name="T17" fmla="*/ 241 h 351"/>
                <a:gd name="T18" fmla="*/ 115 w 485"/>
                <a:gd name="T19" fmla="*/ 208 h 351"/>
                <a:gd name="T20" fmla="*/ 54 w 485"/>
                <a:gd name="T21" fmla="*/ 110 h 351"/>
                <a:gd name="T22" fmla="*/ 67 w 485"/>
                <a:gd name="T23" fmla="*/ 186 h 351"/>
                <a:gd name="T24" fmla="*/ 148 w 485"/>
                <a:gd name="T25" fmla="*/ 263 h 351"/>
                <a:gd name="T26" fmla="*/ 79 w 485"/>
                <a:gd name="T27" fmla="*/ 241 h 351"/>
                <a:gd name="T28" fmla="*/ 0 w 485"/>
                <a:gd name="T29" fmla="*/ 201 h 351"/>
                <a:gd name="T30" fmla="*/ 85 w 485"/>
                <a:gd name="T31" fmla="*/ 293 h 351"/>
                <a:gd name="T32" fmla="*/ 165 w 485"/>
                <a:gd name="T33" fmla="*/ 351 h 351"/>
                <a:gd name="T34" fmla="*/ 260 w 485"/>
                <a:gd name="T35" fmla="*/ 318 h 351"/>
                <a:gd name="T36" fmla="*/ 332 w 485"/>
                <a:gd name="T37" fmla="*/ 334 h 351"/>
                <a:gd name="T38" fmla="*/ 337 w 485"/>
                <a:gd name="T39" fmla="*/ 324 h 351"/>
                <a:gd name="T40" fmla="*/ 348 w 485"/>
                <a:gd name="T41" fmla="*/ 298 h 351"/>
                <a:gd name="T42" fmla="*/ 354 w 485"/>
                <a:gd name="T43" fmla="*/ 274 h 351"/>
                <a:gd name="T44" fmla="*/ 348 w 485"/>
                <a:gd name="T45" fmla="*/ 263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5" h="351">
                  <a:moveTo>
                    <a:pt x="348" y="263"/>
                  </a:moveTo>
                  <a:lnTo>
                    <a:pt x="442" y="231"/>
                  </a:lnTo>
                  <a:lnTo>
                    <a:pt x="485" y="143"/>
                  </a:lnTo>
                  <a:lnTo>
                    <a:pt x="445" y="103"/>
                  </a:lnTo>
                  <a:lnTo>
                    <a:pt x="444" y="24"/>
                  </a:lnTo>
                  <a:lnTo>
                    <a:pt x="397" y="0"/>
                  </a:lnTo>
                  <a:lnTo>
                    <a:pt x="385" y="103"/>
                  </a:lnTo>
                  <a:lnTo>
                    <a:pt x="303" y="231"/>
                  </a:lnTo>
                  <a:lnTo>
                    <a:pt x="179" y="241"/>
                  </a:lnTo>
                  <a:lnTo>
                    <a:pt x="115" y="208"/>
                  </a:lnTo>
                  <a:lnTo>
                    <a:pt x="54" y="110"/>
                  </a:lnTo>
                  <a:lnTo>
                    <a:pt x="67" y="186"/>
                  </a:lnTo>
                  <a:lnTo>
                    <a:pt x="148" y="263"/>
                  </a:lnTo>
                  <a:lnTo>
                    <a:pt x="79" y="241"/>
                  </a:lnTo>
                  <a:lnTo>
                    <a:pt x="0" y="201"/>
                  </a:lnTo>
                  <a:lnTo>
                    <a:pt x="85" y="293"/>
                  </a:lnTo>
                  <a:lnTo>
                    <a:pt x="165" y="351"/>
                  </a:lnTo>
                  <a:lnTo>
                    <a:pt x="260" y="318"/>
                  </a:lnTo>
                  <a:lnTo>
                    <a:pt x="332" y="334"/>
                  </a:lnTo>
                  <a:lnTo>
                    <a:pt x="337" y="324"/>
                  </a:lnTo>
                  <a:lnTo>
                    <a:pt x="348" y="298"/>
                  </a:lnTo>
                  <a:lnTo>
                    <a:pt x="354" y="274"/>
                  </a:lnTo>
                  <a:lnTo>
                    <a:pt x="348" y="263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5" name="Freeform 35"/>
            <p:cNvSpPr>
              <a:spLocks/>
            </p:cNvSpPr>
            <p:nvPr/>
          </p:nvSpPr>
          <p:spPr bwMode="auto">
            <a:xfrm>
              <a:off x="242570" y="405765"/>
              <a:ext cx="73660" cy="46990"/>
            </a:xfrm>
            <a:custGeom>
              <a:avLst/>
              <a:gdLst>
                <a:gd name="T0" fmla="*/ 234 w 234"/>
                <a:gd name="T1" fmla="*/ 93 h 146"/>
                <a:gd name="T2" fmla="*/ 158 w 234"/>
                <a:gd name="T3" fmla="*/ 146 h 146"/>
                <a:gd name="T4" fmla="*/ 62 w 234"/>
                <a:gd name="T5" fmla="*/ 119 h 146"/>
                <a:gd name="T6" fmla="*/ 10 w 234"/>
                <a:gd name="T7" fmla="*/ 82 h 146"/>
                <a:gd name="T8" fmla="*/ 0 w 234"/>
                <a:gd name="T9" fmla="*/ 0 h 146"/>
                <a:gd name="T10" fmla="*/ 41 w 234"/>
                <a:gd name="T11" fmla="*/ 60 h 146"/>
                <a:gd name="T12" fmla="*/ 162 w 234"/>
                <a:gd name="T13" fmla="*/ 119 h 146"/>
                <a:gd name="T14" fmla="*/ 234 w 234"/>
                <a:gd name="T15" fmla="*/ 9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4" h="146">
                  <a:moveTo>
                    <a:pt x="234" y="93"/>
                  </a:moveTo>
                  <a:lnTo>
                    <a:pt x="158" y="146"/>
                  </a:lnTo>
                  <a:lnTo>
                    <a:pt x="62" y="119"/>
                  </a:lnTo>
                  <a:lnTo>
                    <a:pt x="10" y="82"/>
                  </a:lnTo>
                  <a:lnTo>
                    <a:pt x="0" y="0"/>
                  </a:lnTo>
                  <a:lnTo>
                    <a:pt x="41" y="60"/>
                  </a:lnTo>
                  <a:lnTo>
                    <a:pt x="162" y="119"/>
                  </a:lnTo>
                  <a:lnTo>
                    <a:pt x="234" y="93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6" name="Freeform 36"/>
            <p:cNvSpPr>
              <a:spLocks/>
            </p:cNvSpPr>
            <p:nvPr/>
          </p:nvSpPr>
          <p:spPr bwMode="auto">
            <a:xfrm>
              <a:off x="256540" y="377825"/>
              <a:ext cx="67310" cy="55245"/>
            </a:xfrm>
            <a:custGeom>
              <a:avLst/>
              <a:gdLst>
                <a:gd name="T0" fmla="*/ 211 w 211"/>
                <a:gd name="T1" fmla="*/ 74 h 174"/>
                <a:gd name="T2" fmla="*/ 172 w 211"/>
                <a:gd name="T3" fmla="*/ 134 h 174"/>
                <a:gd name="T4" fmla="*/ 112 w 211"/>
                <a:gd name="T5" fmla="*/ 174 h 174"/>
                <a:gd name="T6" fmla="*/ 63 w 211"/>
                <a:gd name="T7" fmla="*/ 152 h 174"/>
                <a:gd name="T8" fmla="*/ 0 w 211"/>
                <a:gd name="T9" fmla="*/ 100 h 174"/>
                <a:gd name="T10" fmla="*/ 7 w 211"/>
                <a:gd name="T11" fmla="*/ 24 h 174"/>
                <a:gd name="T12" fmla="*/ 48 w 211"/>
                <a:gd name="T13" fmla="*/ 103 h 174"/>
                <a:gd name="T14" fmla="*/ 142 w 211"/>
                <a:gd name="T15" fmla="*/ 110 h 174"/>
                <a:gd name="T16" fmla="*/ 167 w 211"/>
                <a:gd name="T17" fmla="*/ 62 h 174"/>
                <a:gd name="T18" fmla="*/ 137 w 211"/>
                <a:gd name="T19" fmla="*/ 0 h 174"/>
                <a:gd name="T20" fmla="*/ 194 w 211"/>
                <a:gd name="T21" fmla="*/ 27 h 174"/>
                <a:gd name="T22" fmla="*/ 211 w 211"/>
                <a:gd name="T23" fmla="*/ 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74">
                  <a:moveTo>
                    <a:pt x="211" y="74"/>
                  </a:moveTo>
                  <a:lnTo>
                    <a:pt x="172" y="134"/>
                  </a:lnTo>
                  <a:lnTo>
                    <a:pt x="112" y="174"/>
                  </a:lnTo>
                  <a:lnTo>
                    <a:pt x="63" y="152"/>
                  </a:lnTo>
                  <a:lnTo>
                    <a:pt x="0" y="100"/>
                  </a:lnTo>
                  <a:lnTo>
                    <a:pt x="7" y="24"/>
                  </a:lnTo>
                  <a:lnTo>
                    <a:pt x="48" y="103"/>
                  </a:lnTo>
                  <a:lnTo>
                    <a:pt x="142" y="110"/>
                  </a:lnTo>
                  <a:lnTo>
                    <a:pt x="167" y="62"/>
                  </a:lnTo>
                  <a:lnTo>
                    <a:pt x="137" y="0"/>
                  </a:lnTo>
                  <a:lnTo>
                    <a:pt x="194" y="27"/>
                  </a:lnTo>
                  <a:lnTo>
                    <a:pt x="211" y="74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7" name="Freeform 37"/>
            <p:cNvSpPr>
              <a:spLocks/>
            </p:cNvSpPr>
            <p:nvPr/>
          </p:nvSpPr>
          <p:spPr bwMode="auto">
            <a:xfrm>
              <a:off x="248285" y="345440"/>
              <a:ext cx="88265" cy="50165"/>
            </a:xfrm>
            <a:custGeom>
              <a:avLst/>
              <a:gdLst>
                <a:gd name="T0" fmla="*/ 256 w 278"/>
                <a:gd name="T1" fmla="*/ 159 h 159"/>
                <a:gd name="T2" fmla="*/ 218 w 278"/>
                <a:gd name="T3" fmla="*/ 71 h 159"/>
                <a:gd name="T4" fmla="*/ 127 w 278"/>
                <a:gd name="T5" fmla="*/ 56 h 159"/>
                <a:gd name="T6" fmla="*/ 64 w 278"/>
                <a:gd name="T7" fmla="*/ 64 h 159"/>
                <a:gd name="T8" fmla="*/ 0 w 278"/>
                <a:gd name="T9" fmla="*/ 92 h 159"/>
                <a:gd name="T10" fmla="*/ 27 w 278"/>
                <a:gd name="T11" fmla="*/ 37 h 159"/>
                <a:gd name="T12" fmla="*/ 74 w 278"/>
                <a:gd name="T13" fmla="*/ 0 h 159"/>
                <a:gd name="T14" fmla="*/ 179 w 278"/>
                <a:gd name="T15" fmla="*/ 13 h 159"/>
                <a:gd name="T16" fmla="*/ 222 w 278"/>
                <a:gd name="T17" fmla="*/ 23 h 159"/>
                <a:gd name="T18" fmla="*/ 278 w 278"/>
                <a:gd name="T19" fmla="*/ 71 h 159"/>
                <a:gd name="T20" fmla="*/ 256 w 278"/>
                <a:gd name="T21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8" h="159">
                  <a:moveTo>
                    <a:pt x="256" y="159"/>
                  </a:moveTo>
                  <a:lnTo>
                    <a:pt x="218" y="71"/>
                  </a:lnTo>
                  <a:lnTo>
                    <a:pt x="127" y="56"/>
                  </a:lnTo>
                  <a:lnTo>
                    <a:pt x="64" y="64"/>
                  </a:lnTo>
                  <a:lnTo>
                    <a:pt x="0" y="92"/>
                  </a:lnTo>
                  <a:lnTo>
                    <a:pt x="27" y="37"/>
                  </a:lnTo>
                  <a:lnTo>
                    <a:pt x="74" y="0"/>
                  </a:lnTo>
                  <a:lnTo>
                    <a:pt x="179" y="13"/>
                  </a:lnTo>
                  <a:lnTo>
                    <a:pt x="222" y="23"/>
                  </a:lnTo>
                  <a:lnTo>
                    <a:pt x="278" y="71"/>
                  </a:lnTo>
                  <a:lnTo>
                    <a:pt x="256" y="15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8" name="Freeform 38"/>
            <p:cNvSpPr>
              <a:spLocks/>
            </p:cNvSpPr>
            <p:nvPr/>
          </p:nvSpPr>
          <p:spPr bwMode="auto">
            <a:xfrm>
              <a:off x="196850" y="322580"/>
              <a:ext cx="45720" cy="114935"/>
            </a:xfrm>
            <a:custGeom>
              <a:avLst/>
              <a:gdLst>
                <a:gd name="T0" fmla="*/ 109 w 145"/>
                <a:gd name="T1" fmla="*/ 274 h 362"/>
                <a:gd name="T2" fmla="*/ 116 w 145"/>
                <a:gd name="T3" fmla="*/ 198 h 362"/>
                <a:gd name="T4" fmla="*/ 145 w 145"/>
                <a:gd name="T5" fmla="*/ 76 h 362"/>
                <a:gd name="T6" fmla="*/ 102 w 145"/>
                <a:gd name="T7" fmla="*/ 124 h 362"/>
                <a:gd name="T8" fmla="*/ 55 w 145"/>
                <a:gd name="T9" fmla="*/ 219 h 362"/>
                <a:gd name="T10" fmla="*/ 50 w 145"/>
                <a:gd name="T11" fmla="*/ 148 h 362"/>
                <a:gd name="T12" fmla="*/ 93 w 145"/>
                <a:gd name="T13" fmla="*/ 60 h 362"/>
                <a:gd name="T14" fmla="*/ 112 w 145"/>
                <a:gd name="T15" fmla="*/ 21 h 362"/>
                <a:gd name="T16" fmla="*/ 73 w 145"/>
                <a:gd name="T17" fmla="*/ 0 h 362"/>
                <a:gd name="T18" fmla="*/ 6 w 145"/>
                <a:gd name="T19" fmla="*/ 136 h 362"/>
                <a:gd name="T20" fmla="*/ 0 w 145"/>
                <a:gd name="T21" fmla="*/ 231 h 362"/>
                <a:gd name="T22" fmla="*/ 33 w 145"/>
                <a:gd name="T23" fmla="*/ 307 h 362"/>
                <a:gd name="T24" fmla="*/ 145 w 145"/>
                <a:gd name="T25" fmla="*/ 362 h 362"/>
                <a:gd name="T26" fmla="*/ 109 w 145"/>
                <a:gd name="T27" fmla="*/ 274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362">
                  <a:moveTo>
                    <a:pt x="109" y="274"/>
                  </a:moveTo>
                  <a:lnTo>
                    <a:pt x="116" y="198"/>
                  </a:lnTo>
                  <a:lnTo>
                    <a:pt x="145" y="76"/>
                  </a:lnTo>
                  <a:lnTo>
                    <a:pt x="102" y="124"/>
                  </a:lnTo>
                  <a:lnTo>
                    <a:pt x="55" y="219"/>
                  </a:lnTo>
                  <a:lnTo>
                    <a:pt x="50" y="148"/>
                  </a:lnTo>
                  <a:lnTo>
                    <a:pt x="93" y="60"/>
                  </a:lnTo>
                  <a:lnTo>
                    <a:pt x="112" y="21"/>
                  </a:lnTo>
                  <a:lnTo>
                    <a:pt x="73" y="0"/>
                  </a:lnTo>
                  <a:lnTo>
                    <a:pt x="6" y="136"/>
                  </a:lnTo>
                  <a:lnTo>
                    <a:pt x="0" y="231"/>
                  </a:lnTo>
                  <a:lnTo>
                    <a:pt x="33" y="307"/>
                  </a:lnTo>
                  <a:lnTo>
                    <a:pt x="145" y="362"/>
                  </a:lnTo>
                  <a:lnTo>
                    <a:pt x="109" y="274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9" name="Freeform 39"/>
            <p:cNvSpPr>
              <a:spLocks/>
            </p:cNvSpPr>
            <p:nvPr/>
          </p:nvSpPr>
          <p:spPr bwMode="auto">
            <a:xfrm>
              <a:off x="459740" y="347345"/>
              <a:ext cx="75565" cy="39370"/>
            </a:xfrm>
            <a:custGeom>
              <a:avLst/>
              <a:gdLst>
                <a:gd name="T0" fmla="*/ 0 w 237"/>
                <a:gd name="T1" fmla="*/ 124 h 124"/>
                <a:gd name="T2" fmla="*/ 82 w 237"/>
                <a:gd name="T3" fmla="*/ 97 h 124"/>
                <a:gd name="T4" fmla="*/ 194 w 237"/>
                <a:gd name="T5" fmla="*/ 111 h 124"/>
                <a:gd name="T6" fmla="*/ 237 w 237"/>
                <a:gd name="T7" fmla="*/ 23 h 124"/>
                <a:gd name="T8" fmla="*/ 89 w 237"/>
                <a:gd name="T9" fmla="*/ 0 h 124"/>
                <a:gd name="T10" fmla="*/ 14 w 237"/>
                <a:gd name="T11" fmla="*/ 73 h 124"/>
                <a:gd name="T12" fmla="*/ 0 w 237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7" h="124">
                  <a:moveTo>
                    <a:pt x="0" y="124"/>
                  </a:moveTo>
                  <a:lnTo>
                    <a:pt x="82" y="97"/>
                  </a:lnTo>
                  <a:lnTo>
                    <a:pt x="194" y="111"/>
                  </a:lnTo>
                  <a:lnTo>
                    <a:pt x="237" y="23"/>
                  </a:lnTo>
                  <a:lnTo>
                    <a:pt x="89" y="0"/>
                  </a:lnTo>
                  <a:lnTo>
                    <a:pt x="14" y="73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0" name="Freeform 40"/>
            <p:cNvSpPr>
              <a:spLocks/>
            </p:cNvSpPr>
            <p:nvPr/>
          </p:nvSpPr>
          <p:spPr bwMode="auto">
            <a:xfrm>
              <a:off x="393065" y="322580"/>
              <a:ext cx="52705" cy="59055"/>
            </a:xfrm>
            <a:custGeom>
              <a:avLst/>
              <a:gdLst>
                <a:gd name="T0" fmla="*/ 166 w 166"/>
                <a:gd name="T1" fmla="*/ 170 h 186"/>
                <a:gd name="T2" fmla="*/ 128 w 166"/>
                <a:gd name="T3" fmla="*/ 103 h 186"/>
                <a:gd name="T4" fmla="*/ 58 w 166"/>
                <a:gd name="T5" fmla="*/ 67 h 186"/>
                <a:gd name="T6" fmla="*/ 0 w 166"/>
                <a:gd name="T7" fmla="*/ 0 h 186"/>
                <a:gd name="T8" fmla="*/ 25 w 166"/>
                <a:gd name="T9" fmla="*/ 151 h 186"/>
                <a:gd name="T10" fmla="*/ 97 w 166"/>
                <a:gd name="T11" fmla="*/ 186 h 186"/>
                <a:gd name="T12" fmla="*/ 166 w 166"/>
                <a:gd name="T13" fmla="*/ 17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186">
                  <a:moveTo>
                    <a:pt x="166" y="170"/>
                  </a:moveTo>
                  <a:lnTo>
                    <a:pt x="128" y="103"/>
                  </a:lnTo>
                  <a:lnTo>
                    <a:pt x="58" y="67"/>
                  </a:lnTo>
                  <a:lnTo>
                    <a:pt x="0" y="0"/>
                  </a:lnTo>
                  <a:lnTo>
                    <a:pt x="25" y="151"/>
                  </a:lnTo>
                  <a:lnTo>
                    <a:pt x="97" y="186"/>
                  </a:lnTo>
                  <a:lnTo>
                    <a:pt x="166" y="170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1" name="Freeform 41"/>
            <p:cNvSpPr>
              <a:spLocks/>
            </p:cNvSpPr>
            <p:nvPr/>
          </p:nvSpPr>
          <p:spPr bwMode="auto">
            <a:xfrm>
              <a:off x="243205" y="271780"/>
              <a:ext cx="128270" cy="55245"/>
            </a:xfrm>
            <a:custGeom>
              <a:avLst/>
              <a:gdLst>
                <a:gd name="T0" fmla="*/ 403 w 403"/>
                <a:gd name="T1" fmla="*/ 137 h 174"/>
                <a:gd name="T2" fmla="*/ 233 w 403"/>
                <a:gd name="T3" fmla="*/ 36 h 174"/>
                <a:gd name="T4" fmla="*/ 142 w 403"/>
                <a:gd name="T5" fmla="*/ 0 h 174"/>
                <a:gd name="T6" fmla="*/ 0 w 403"/>
                <a:gd name="T7" fmla="*/ 48 h 174"/>
                <a:gd name="T8" fmla="*/ 113 w 403"/>
                <a:gd name="T9" fmla="*/ 143 h 174"/>
                <a:gd name="T10" fmla="*/ 237 w 403"/>
                <a:gd name="T11" fmla="*/ 174 h 174"/>
                <a:gd name="T12" fmla="*/ 403 w 403"/>
                <a:gd name="T13" fmla="*/ 13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3" h="174">
                  <a:moveTo>
                    <a:pt x="403" y="137"/>
                  </a:moveTo>
                  <a:lnTo>
                    <a:pt x="233" y="36"/>
                  </a:lnTo>
                  <a:lnTo>
                    <a:pt x="142" y="0"/>
                  </a:lnTo>
                  <a:lnTo>
                    <a:pt x="0" y="48"/>
                  </a:lnTo>
                  <a:lnTo>
                    <a:pt x="113" y="143"/>
                  </a:lnTo>
                  <a:lnTo>
                    <a:pt x="237" y="174"/>
                  </a:lnTo>
                  <a:lnTo>
                    <a:pt x="403" y="137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2" name="Freeform 42"/>
            <p:cNvSpPr>
              <a:spLocks/>
            </p:cNvSpPr>
            <p:nvPr/>
          </p:nvSpPr>
          <p:spPr bwMode="auto">
            <a:xfrm>
              <a:off x="182880" y="487045"/>
              <a:ext cx="81915" cy="68580"/>
            </a:xfrm>
            <a:custGeom>
              <a:avLst/>
              <a:gdLst>
                <a:gd name="T0" fmla="*/ 258 w 258"/>
                <a:gd name="T1" fmla="*/ 150 h 215"/>
                <a:gd name="T2" fmla="*/ 170 w 258"/>
                <a:gd name="T3" fmla="*/ 107 h 215"/>
                <a:gd name="T4" fmla="*/ 63 w 258"/>
                <a:gd name="T5" fmla="*/ 0 h 215"/>
                <a:gd name="T6" fmla="*/ 7 w 258"/>
                <a:gd name="T7" fmla="*/ 117 h 215"/>
                <a:gd name="T8" fmla="*/ 0 w 258"/>
                <a:gd name="T9" fmla="*/ 191 h 215"/>
                <a:gd name="T10" fmla="*/ 70 w 258"/>
                <a:gd name="T11" fmla="*/ 207 h 215"/>
                <a:gd name="T12" fmla="*/ 148 w 258"/>
                <a:gd name="T13" fmla="*/ 215 h 215"/>
                <a:gd name="T14" fmla="*/ 151 w 258"/>
                <a:gd name="T15" fmla="*/ 212 h 215"/>
                <a:gd name="T16" fmla="*/ 163 w 258"/>
                <a:gd name="T17" fmla="*/ 205 h 215"/>
                <a:gd name="T18" fmla="*/ 178 w 258"/>
                <a:gd name="T19" fmla="*/ 196 h 215"/>
                <a:gd name="T20" fmla="*/ 197 w 258"/>
                <a:gd name="T21" fmla="*/ 184 h 215"/>
                <a:gd name="T22" fmla="*/ 218 w 258"/>
                <a:gd name="T23" fmla="*/ 172 h 215"/>
                <a:gd name="T24" fmla="*/ 235 w 258"/>
                <a:gd name="T25" fmla="*/ 162 h 215"/>
                <a:gd name="T26" fmla="*/ 249 w 258"/>
                <a:gd name="T27" fmla="*/ 153 h 215"/>
                <a:gd name="T28" fmla="*/ 258 w 258"/>
                <a:gd name="T29" fmla="*/ 15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8" h="215">
                  <a:moveTo>
                    <a:pt x="258" y="150"/>
                  </a:moveTo>
                  <a:lnTo>
                    <a:pt x="170" y="107"/>
                  </a:lnTo>
                  <a:lnTo>
                    <a:pt x="63" y="0"/>
                  </a:lnTo>
                  <a:lnTo>
                    <a:pt x="7" y="117"/>
                  </a:lnTo>
                  <a:lnTo>
                    <a:pt x="0" y="191"/>
                  </a:lnTo>
                  <a:lnTo>
                    <a:pt x="70" y="207"/>
                  </a:lnTo>
                  <a:lnTo>
                    <a:pt x="148" y="215"/>
                  </a:lnTo>
                  <a:lnTo>
                    <a:pt x="151" y="212"/>
                  </a:lnTo>
                  <a:lnTo>
                    <a:pt x="163" y="205"/>
                  </a:lnTo>
                  <a:lnTo>
                    <a:pt x="178" y="196"/>
                  </a:lnTo>
                  <a:lnTo>
                    <a:pt x="197" y="184"/>
                  </a:lnTo>
                  <a:lnTo>
                    <a:pt x="218" y="172"/>
                  </a:lnTo>
                  <a:lnTo>
                    <a:pt x="235" y="162"/>
                  </a:lnTo>
                  <a:lnTo>
                    <a:pt x="249" y="153"/>
                  </a:lnTo>
                  <a:lnTo>
                    <a:pt x="258" y="15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3" name="Freeform 43"/>
            <p:cNvSpPr>
              <a:spLocks/>
            </p:cNvSpPr>
            <p:nvPr/>
          </p:nvSpPr>
          <p:spPr bwMode="auto">
            <a:xfrm>
              <a:off x="334645" y="516255"/>
              <a:ext cx="137795" cy="52705"/>
            </a:xfrm>
            <a:custGeom>
              <a:avLst/>
              <a:gdLst>
                <a:gd name="T0" fmla="*/ 433 w 434"/>
                <a:gd name="T1" fmla="*/ 2 h 165"/>
                <a:gd name="T2" fmla="*/ 295 w 434"/>
                <a:gd name="T3" fmla="*/ 160 h 165"/>
                <a:gd name="T4" fmla="*/ 206 w 434"/>
                <a:gd name="T5" fmla="*/ 165 h 165"/>
                <a:gd name="T6" fmla="*/ 137 w 434"/>
                <a:gd name="T7" fmla="*/ 162 h 165"/>
                <a:gd name="T8" fmla="*/ 0 w 434"/>
                <a:gd name="T9" fmla="*/ 95 h 165"/>
                <a:gd name="T10" fmla="*/ 94 w 434"/>
                <a:gd name="T11" fmla="*/ 43 h 165"/>
                <a:gd name="T12" fmla="*/ 294 w 434"/>
                <a:gd name="T13" fmla="*/ 22 h 165"/>
                <a:gd name="T14" fmla="*/ 300 w 434"/>
                <a:gd name="T15" fmla="*/ 21 h 165"/>
                <a:gd name="T16" fmla="*/ 319 w 434"/>
                <a:gd name="T17" fmla="*/ 17 h 165"/>
                <a:gd name="T18" fmla="*/ 343 w 434"/>
                <a:gd name="T19" fmla="*/ 14 h 165"/>
                <a:gd name="T20" fmla="*/ 373 w 434"/>
                <a:gd name="T21" fmla="*/ 8 h 165"/>
                <a:gd name="T22" fmla="*/ 400 w 434"/>
                <a:gd name="T23" fmla="*/ 5 h 165"/>
                <a:gd name="T24" fmla="*/ 421 w 434"/>
                <a:gd name="T25" fmla="*/ 2 h 165"/>
                <a:gd name="T26" fmla="*/ 434 w 434"/>
                <a:gd name="T27" fmla="*/ 0 h 165"/>
                <a:gd name="T28" fmla="*/ 433 w 434"/>
                <a:gd name="T29" fmla="*/ 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4" h="165">
                  <a:moveTo>
                    <a:pt x="433" y="2"/>
                  </a:moveTo>
                  <a:lnTo>
                    <a:pt x="295" y="160"/>
                  </a:lnTo>
                  <a:lnTo>
                    <a:pt x="206" y="165"/>
                  </a:lnTo>
                  <a:lnTo>
                    <a:pt x="137" y="162"/>
                  </a:lnTo>
                  <a:lnTo>
                    <a:pt x="0" y="95"/>
                  </a:lnTo>
                  <a:lnTo>
                    <a:pt x="94" y="43"/>
                  </a:lnTo>
                  <a:lnTo>
                    <a:pt x="294" y="22"/>
                  </a:lnTo>
                  <a:lnTo>
                    <a:pt x="300" y="21"/>
                  </a:lnTo>
                  <a:lnTo>
                    <a:pt x="319" y="17"/>
                  </a:lnTo>
                  <a:lnTo>
                    <a:pt x="343" y="14"/>
                  </a:lnTo>
                  <a:lnTo>
                    <a:pt x="373" y="8"/>
                  </a:lnTo>
                  <a:lnTo>
                    <a:pt x="400" y="5"/>
                  </a:lnTo>
                  <a:lnTo>
                    <a:pt x="421" y="2"/>
                  </a:lnTo>
                  <a:lnTo>
                    <a:pt x="434" y="0"/>
                  </a:lnTo>
                  <a:lnTo>
                    <a:pt x="433" y="2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4" name="Freeform 44"/>
            <p:cNvSpPr>
              <a:spLocks/>
            </p:cNvSpPr>
            <p:nvPr/>
          </p:nvSpPr>
          <p:spPr bwMode="auto">
            <a:xfrm>
              <a:off x="323850" y="63500"/>
              <a:ext cx="80010" cy="146050"/>
            </a:xfrm>
            <a:custGeom>
              <a:avLst/>
              <a:gdLst>
                <a:gd name="T0" fmla="*/ 253 w 253"/>
                <a:gd name="T1" fmla="*/ 400 h 460"/>
                <a:gd name="T2" fmla="*/ 241 w 253"/>
                <a:gd name="T3" fmla="*/ 284 h 460"/>
                <a:gd name="T4" fmla="*/ 234 w 253"/>
                <a:gd name="T5" fmla="*/ 174 h 460"/>
                <a:gd name="T6" fmla="*/ 145 w 253"/>
                <a:gd name="T7" fmla="*/ 110 h 460"/>
                <a:gd name="T8" fmla="*/ 57 w 253"/>
                <a:gd name="T9" fmla="*/ 67 h 460"/>
                <a:gd name="T10" fmla="*/ 0 w 253"/>
                <a:gd name="T11" fmla="*/ 0 h 460"/>
                <a:gd name="T12" fmla="*/ 31 w 253"/>
                <a:gd name="T13" fmla="*/ 183 h 460"/>
                <a:gd name="T14" fmla="*/ 163 w 253"/>
                <a:gd name="T15" fmla="*/ 338 h 460"/>
                <a:gd name="T16" fmla="*/ 194 w 253"/>
                <a:gd name="T17" fmla="*/ 460 h 460"/>
                <a:gd name="T18" fmla="*/ 253 w 253"/>
                <a:gd name="T19" fmla="*/ 40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460">
                  <a:moveTo>
                    <a:pt x="253" y="400"/>
                  </a:moveTo>
                  <a:lnTo>
                    <a:pt x="241" y="284"/>
                  </a:lnTo>
                  <a:lnTo>
                    <a:pt x="234" y="174"/>
                  </a:lnTo>
                  <a:lnTo>
                    <a:pt x="145" y="110"/>
                  </a:lnTo>
                  <a:lnTo>
                    <a:pt x="57" y="67"/>
                  </a:lnTo>
                  <a:lnTo>
                    <a:pt x="0" y="0"/>
                  </a:lnTo>
                  <a:lnTo>
                    <a:pt x="31" y="183"/>
                  </a:lnTo>
                  <a:lnTo>
                    <a:pt x="163" y="338"/>
                  </a:lnTo>
                  <a:lnTo>
                    <a:pt x="194" y="460"/>
                  </a:lnTo>
                  <a:lnTo>
                    <a:pt x="253" y="40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5" name="Freeform 45"/>
            <p:cNvSpPr>
              <a:spLocks/>
            </p:cNvSpPr>
            <p:nvPr/>
          </p:nvSpPr>
          <p:spPr bwMode="auto">
            <a:xfrm>
              <a:off x="357505" y="439420"/>
              <a:ext cx="100965" cy="45085"/>
            </a:xfrm>
            <a:custGeom>
              <a:avLst/>
              <a:gdLst>
                <a:gd name="T0" fmla="*/ 318 w 318"/>
                <a:gd name="T1" fmla="*/ 29 h 141"/>
                <a:gd name="T2" fmla="*/ 266 w 318"/>
                <a:gd name="T3" fmla="*/ 133 h 141"/>
                <a:gd name="T4" fmla="*/ 204 w 318"/>
                <a:gd name="T5" fmla="*/ 141 h 141"/>
                <a:gd name="T6" fmla="*/ 103 w 318"/>
                <a:gd name="T7" fmla="*/ 141 h 141"/>
                <a:gd name="T8" fmla="*/ 0 w 318"/>
                <a:gd name="T9" fmla="*/ 91 h 141"/>
                <a:gd name="T10" fmla="*/ 74 w 318"/>
                <a:gd name="T11" fmla="*/ 0 h 141"/>
                <a:gd name="T12" fmla="*/ 185 w 318"/>
                <a:gd name="T13" fmla="*/ 34 h 141"/>
                <a:gd name="T14" fmla="*/ 318 w 318"/>
                <a:gd name="T15" fmla="*/ 2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8" h="141">
                  <a:moveTo>
                    <a:pt x="318" y="29"/>
                  </a:moveTo>
                  <a:lnTo>
                    <a:pt x="266" y="133"/>
                  </a:lnTo>
                  <a:lnTo>
                    <a:pt x="204" y="141"/>
                  </a:lnTo>
                  <a:lnTo>
                    <a:pt x="103" y="141"/>
                  </a:lnTo>
                  <a:lnTo>
                    <a:pt x="0" y="91"/>
                  </a:lnTo>
                  <a:lnTo>
                    <a:pt x="74" y="0"/>
                  </a:lnTo>
                  <a:lnTo>
                    <a:pt x="185" y="34"/>
                  </a:lnTo>
                  <a:lnTo>
                    <a:pt x="318" y="29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6" name="Freeform 46"/>
            <p:cNvSpPr>
              <a:spLocks/>
            </p:cNvSpPr>
            <p:nvPr/>
          </p:nvSpPr>
          <p:spPr bwMode="auto">
            <a:xfrm>
              <a:off x="160020" y="243840"/>
              <a:ext cx="69215" cy="88265"/>
            </a:xfrm>
            <a:custGeom>
              <a:avLst/>
              <a:gdLst>
                <a:gd name="T0" fmla="*/ 214 w 218"/>
                <a:gd name="T1" fmla="*/ 153 h 277"/>
                <a:gd name="T2" fmla="*/ 218 w 218"/>
                <a:gd name="T3" fmla="*/ 65 h 277"/>
                <a:gd name="T4" fmla="*/ 146 w 218"/>
                <a:gd name="T5" fmla="*/ 31 h 277"/>
                <a:gd name="T6" fmla="*/ 77 w 218"/>
                <a:gd name="T7" fmla="*/ 27 h 277"/>
                <a:gd name="T8" fmla="*/ 22 w 218"/>
                <a:gd name="T9" fmla="*/ 0 h 277"/>
                <a:gd name="T10" fmla="*/ 3 w 218"/>
                <a:gd name="T11" fmla="*/ 100 h 277"/>
                <a:gd name="T12" fmla="*/ 0 w 218"/>
                <a:gd name="T13" fmla="*/ 186 h 277"/>
                <a:gd name="T14" fmla="*/ 104 w 218"/>
                <a:gd name="T15" fmla="*/ 277 h 277"/>
                <a:gd name="T16" fmla="*/ 153 w 218"/>
                <a:gd name="T17" fmla="*/ 241 h 277"/>
                <a:gd name="T18" fmla="*/ 156 w 218"/>
                <a:gd name="T19" fmla="*/ 237 h 277"/>
                <a:gd name="T20" fmla="*/ 165 w 218"/>
                <a:gd name="T21" fmla="*/ 227 h 277"/>
                <a:gd name="T22" fmla="*/ 175 w 218"/>
                <a:gd name="T23" fmla="*/ 212 h 277"/>
                <a:gd name="T24" fmla="*/ 189 w 218"/>
                <a:gd name="T25" fmla="*/ 196 h 277"/>
                <a:gd name="T26" fmla="*/ 201 w 218"/>
                <a:gd name="T27" fmla="*/ 179 h 277"/>
                <a:gd name="T28" fmla="*/ 209 w 218"/>
                <a:gd name="T29" fmla="*/ 165 h 277"/>
                <a:gd name="T30" fmla="*/ 214 w 218"/>
                <a:gd name="T31" fmla="*/ 156 h 277"/>
                <a:gd name="T32" fmla="*/ 214 w 218"/>
                <a:gd name="T33" fmla="*/ 153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8" h="277">
                  <a:moveTo>
                    <a:pt x="214" y="153"/>
                  </a:moveTo>
                  <a:lnTo>
                    <a:pt x="218" y="65"/>
                  </a:lnTo>
                  <a:lnTo>
                    <a:pt x="146" y="31"/>
                  </a:lnTo>
                  <a:lnTo>
                    <a:pt x="77" y="27"/>
                  </a:lnTo>
                  <a:lnTo>
                    <a:pt x="22" y="0"/>
                  </a:lnTo>
                  <a:lnTo>
                    <a:pt x="3" y="100"/>
                  </a:lnTo>
                  <a:lnTo>
                    <a:pt x="0" y="186"/>
                  </a:lnTo>
                  <a:lnTo>
                    <a:pt x="104" y="277"/>
                  </a:lnTo>
                  <a:lnTo>
                    <a:pt x="153" y="241"/>
                  </a:lnTo>
                  <a:lnTo>
                    <a:pt x="156" y="237"/>
                  </a:lnTo>
                  <a:lnTo>
                    <a:pt x="165" y="227"/>
                  </a:lnTo>
                  <a:lnTo>
                    <a:pt x="175" y="212"/>
                  </a:lnTo>
                  <a:lnTo>
                    <a:pt x="189" y="196"/>
                  </a:lnTo>
                  <a:lnTo>
                    <a:pt x="201" y="179"/>
                  </a:lnTo>
                  <a:lnTo>
                    <a:pt x="209" y="165"/>
                  </a:lnTo>
                  <a:lnTo>
                    <a:pt x="214" y="156"/>
                  </a:lnTo>
                  <a:lnTo>
                    <a:pt x="214" y="153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7" name="Freeform 47"/>
            <p:cNvSpPr>
              <a:spLocks/>
            </p:cNvSpPr>
            <p:nvPr/>
          </p:nvSpPr>
          <p:spPr bwMode="auto">
            <a:xfrm>
              <a:off x="167005" y="635000"/>
              <a:ext cx="137160" cy="53975"/>
            </a:xfrm>
            <a:custGeom>
              <a:avLst/>
              <a:gdLst>
                <a:gd name="T0" fmla="*/ 431 w 431"/>
                <a:gd name="T1" fmla="*/ 0 h 169"/>
                <a:gd name="T2" fmla="*/ 342 w 431"/>
                <a:gd name="T3" fmla="*/ 164 h 169"/>
                <a:gd name="T4" fmla="*/ 211 w 431"/>
                <a:gd name="T5" fmla="*/ 169 h 169"/>
                <a:gd name="T6" fmla="*/ 134 w 431"/>
                <a:gd name="T7" fmla="*/ 141 h 169"/>
                <a:gd name="T8" fmla="*/ 0 w 431"/>
                <a:gd name="T9" fmla="*/ 153 h 169"/>
                <a:gd name="T10" fmla="*/ 27 w 431"/>
                <a:gd name="T11" fmla="*/ 98 h 169"/>
                <a:gd name="T12" fmla="*/ 149 w 431"/>
                <a:gd name="T13" fmla="*/ 69 h 169"/>
                <a:gd name="T14" fmla="*/ 254 w 431"/>
                <a:gd name="T15" fmla="*/ 81 h 169"/>
                <a:gd name="T16" fmla="*/ 316 w 431"/>
                <a:gd name="T17" fmla="*/ 33 h 169"/>
                <a:gd name="T18" fmla="*/ 431 w 431"/>
                <a:gd name="T1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1" h="169">
                  <a:moveTo>
                    <a:pt x="431" y="0"/>
                  </a:moveTo>
                  <a:lnTo>
                    <a:pt x="342" y="164"/>
                  </a:lnTo>
                  <a:lnTo>
                    <a:pt x="211" y="169"/>
                  </a:lnTo>
                  <a:lnTo>
                    <a:pt x="134" y="141"/>
                  </a:lnTo>
                  <a:lnTo>
                    <a:pt x="0" y="153"/>
                  </a:lnTo>
                  <a:lnTo>
                    <a:pt x="27" y="98"/>
                  </a:lnTo>
                  <a:lnTo>
                    <a:pt x="149" y="69"/>
                  </a:lnTo>
                  <a:lnTo>
                    <a:pt x="254" y="81"/>
                  </a:lnTo>
                  <a:lnTo>
                    <a:pt x="316" y="33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8" name="Freeform 48"/>
            <p:cNvSpPr>
              <a:spLocks/>
            </p:cNvSpPr>
            <p:nvPr/>
          </p:nvSpPr>
          <p:spPr bwMode="auto">
            <a:xfrm>
              <a:off x="0" y="425450"/>
              <a:ext cx="143510" cy="68580"/>
            </a:xfrm>
            <a:custGeom>
              <a:avLst/>
              <a:gdLst>
                <a:gd name="T0" fmla="*/ 452 w 452"/>
                <a:gd name="T1" fmla="*/ 131 h 215"/>
                <a:gd name="T2" fmla="*/ 302 w 452"/>
                <a:gd name="T3" fmla="*/ 215 h 215"/>
                <a:gd name="T4" fmla="*/ 194 w 452"/>
                <a:gd name="T5" fmla="*/ 193 h 215"/>
                <a:gd name="T6" fmla="*/ 101 w 452"/>
                <a:gd name="T7" fmla="*/ 138 h 215"/>
                <a:gd name="T8" fmla="*/ 89 w 452"/>
                <a:gd name="T9" fmla="*/ 83 h 215"/>
                <a:gd name="T10" fmla="*/ 0 w 452"/>
                <a:gd name="T11" fmla="*/ 0 h 215"/>
                <a:gd name="T12" fmla="*/ 156 w 452"/>
                <a:gd name="T13" fmla="*/ 65 h 215"/>
                <a:gd name="T14" fmla="*/ 249 w 452"/>
                <a:gd name="T15" fmla="*/ 120 h 215"/>
                <a:gd name="T16" fmla="*/ 356 w 452"/>
                <a:gd name="T17" fmla="*/ 124 h 215"/>
                <a:gd name="T18" fmla="*/ 452 w 452"/>
                <a:gd name="T19" fmla="*/ 131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2" h="215">
                  <a:moveTo>
                    <a:pt x="452" y="131"/>
                  </a:moveTo>
                  <a:lnTo>
                    <a:pt x="302" y="215"/>
                  </a:lnTo>
                  <a:lnTo>
                    <a:pt x="194" y="193"/>
                  </a:lnTo>
                  <a:lnTo>
                    <a:pt x="101" y="138"/>
                  </a:lnTo>
                  <a:lnTo>
                    <a:pt x="89" y="83"/>
                  </a:lnTo>
                  <a:lnTo>
                    <a:pt x="0" y="0"/>
                  </a:lnTo>
                  <a:lnTo>
                    <a:pt x="156" y="65"/>
                  </a:lnTo>
                  <a:lnTo>
                    <a:pt x="249" y="120"/>
                  </a:lnTo>
                  <a:lnTo>
                    <a:pt x="356" y="124"/>
                  </a:lnTo>
                  <a:lnTo>
                    <a:pt x="452" y="131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9" name="Freeform 49"/>
            <p:cNvSpPr>
              <a:spLocks/>
            </p:cNvSpPr>
            <p:nvPr/>
          </p:nvSpPr>
          <p:spPr bwMode="auto">
            <a:xfrm>
              <a:off x="321310" y="587375"/>
              <a:ext cx="131445" cy="45085"/>
            </a:xfrm>
            <a:custGeom>
              <a:avLst/>
              <a:gdLst>
                <a:gd name="T0" fmla="*/ 415 w 415"/>
                <a:gd name="T1" fmla="*/ 24 h 141"/>
                <a:gd name="T2" fmla="*/ 272 w 415"/>
                <a:gd name="T3" fmla="*/ 72 h 141"/>
                <a:gd name="T4" fmla="*/ 169 w 415"/>
                <a:gd name="T5" fmla="*/ 141 h 141"/>
                <a:gd name="T6" fmla="*/ 97 w 415"/>
                <a:gd name="T7" fmla="*/ 126 h 141"/>
                <a:gd name="T8" fmla="*/ 0 w 415"/>
                <a:gd name="T9" fmla="*/ 77 h 141"/>
                <a:gd name="T10" fmla="*/ 43 w 415"/>
                <a:gd name="T11" fmla="*/ 50 h 141"/>
                <a:gd name="T12" fmla="*/ 231 w 415"/>
                <a:gd name="T13" fmla="*/ 33 h 141"/>
                <a:gd name="T14" fmla="*/ 306 w 415"/>
                <a:gd name="T15" fmla="*/ 0 h 141"/>
                <a:gd name="T16" fmla="*/ 415 w 415"/>
                <a:gd name="T17" fmla="*/ 24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5" h="141">
                  <a:moveTo>
                    <a:pt x="415" y="24"/>
                  </a:moveTo>
                  <a:lnTo>
                    <a:pt x="272" y="72"/>
                  </a:lnTo>
                  <a:lnTo>
                    <a:pt x="169" y="141"/>
                  </a:lnTo>
                  <a:lnTo>
                    <a:pt x="97" y="126"/>
                  </a:lnTo>
                  <a:lnTo>
                    <a:pt x="0" y="77"/>
                  </a:lnTo>
                  <a:lnTo>
                    <a:pt x="43" y="50"/>
                  </a:lnTo>
                  <a:lnTo>
                    <a:pt x="231" y="33"/>
                  </a:lnTo>
                  <a:lnTo>
                    <a:pt x="306" y="0"/>
                  </a:lnTo>
                  <a:lnTo>
                    <a:pt x="415" y="24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0" name="Freeform 50"/>
            <p:cNvSpPr>
              <a:spLocks/>
            </p:cNvSpPr>
            <p:nvPr/>
          </p:nvSpPr>
          <p:spPr bwMode="auto">
            <a:xfrm>
              <a:off x="289560" y="0"/>
              <a:ext cx="165735" cy="155575"/>
            </a:xfrm>
            <a:custGeom>
              <a:avLst/>
              <a:gdLst>
                <a:gd name="T0" fmla="*/ 87 w 520"/>
                <a:gd name="T1" fmla="*/ 359 h 489"/>
                <a:gd name="T2" fmla="*/ 135 w 520"/>
                <a:gd name="T3" fmla="*/ 422 h 489"/>
                <a:gd name="T4" fmla="*/ 192 w 520"/>
                <a:gd name="T5" fmla="*/ 469 h 489"/>
                <a:gd name="T6" fmla="*/ 271 w 520"/>
                <a:gd name="T7" fmla="*/ 489 h 489"/>
                <a:gd name="T8" fmla="*/ 376 w 520"/>
                <a:gd name="T9" fmla="*/ 479 h 489"/>
                <a:gd name="T10" fmla="*/ 402 w 520"/>
                <a:gd name="T11" fmla="*/ 405 h 489"/>
                <a:gd name="T12" fmla="*/ 453 w 520"/>
                <a:gd name="T13" fmla="*/ 360 h 489"/>
                <a:gd name="T14" fmla="*/ 520 w 520"/>
                <a:gd name="T15" fmla="*/ 303 h 489"/>
                <a:gd name="T16" fmla="*/ 471 w 520"/>
                <a:gd name="T17" fmla="*/ 241 h 489"/>
                <a:gd name="T18" fmla="*/ 483 w 520"/>
                <a:gd name="T19" fmla="*/ 197 h 489"/>
                <a:gd name="T20" fmla="*/ 484 w 520"/>
                <a:gd name="T21" fmla="*/ 71 h 489"/>
                <a:gd name="T22" fmla="*/ 366 w 520"/>
                <a:gd name="T23" fmla="*/ 71 h 489"/>
                <a:gd name="T24" fmla="*/ 285 w 520"/>
                <a:gd name="T25" fmla="*/ 31 h 489"/>
                <a:gd name="T26" fmla="*/ 242 w 520"/>
                <a:gd name="T27" fmla="*/ 0 h 489"/>
                <a:gd name="T28" fmla="*/ 202 w 520"/>
                <a:gd name="T29" fmla="*/ 60 h 489"/>
                <a:gd name="T30" fmla="*/ 134 w 520"/>
                <a:gd name="T31" fmla="*/ 57 h 489"/>
                <a:gd name="T32" fmla="*/ 63 w 520"/>
                <a:gd name="T33" fmla="*/ 60 h 489"/>
                <a:gd name="T34" fmla="*/ 0 w 520"/>
                <a:gd name="T35" fmla="*/ 169 h 489"/>
                <a:gd name="T36" fmla="*/ 25 w 520"/>
                <a:gd name="T37" fmla="*/ 240 h 489"/>
                <a:gd name="T38" fmla="*/ 1 w 520"/>
                <a:gd name="T39" fmla="*/ 288 h 489"/>
                <a:gd name="T40" fmla="*/ 87 w 520"/>
                <a:gd name="T41" fmla="*/ 359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20" h="489">
                  <a:moveTo>
                    <a:pt x="87" y="359"/>
                  </a:moveTo>
                  <a:lnTo>
                    <a:pt x="135" y="422"/>
                  </a:lnTo>
                  <a:lnTo>
                    <a:pt x="192" y="469"/>
                  </a:lnTo>
                  <a:lnTo>
                    <a:pt x="271" y="489"/>
                  </a:lnTo>
                  <a:lnTo>
                    <a:pt x="376" y="479"/>
                  </a:lnTo>
                  <a:lnTo>
                    <a:pt x="402" y="405"/>
                  </a:lnTo>
                  <a:lnTo>
                    <a:pt x="453" y="360"/>
                  </a:lnTo>
                  <a:lnTo>
                    <a:pt x="520" y="303"/>
                  </a:lnTo>
                  <a:lnTo>
                    <a:pt x="471" y="241"/>
                  </a:lnTo>
                  <a:lnTo>
                    <a:pt x="483" y="197"/>
                  </a:lnTo>
                  <a:lnTo>
                    <a:pt x="484" y="71"/>
                  </a:lnTo>
                  <a:lnTo>
                    <a:pt x="366" y="71"/>
                  </a:lnTo>
                  <a:lnTo>
                    <a:pt x="285" y="31"/>
                  </a:lnTo>
                  <a:lnTo>
                    <a:pt x="242" y="0"/>
                  </a:lnTo>
                  <a:lnTo>
                    <a:pt x="202" y="60"/>
                  </a:lnTo>
                  <a:lnTo>
                    <a:pt x="134" y="57"/>
                  </a:lnTo>
                  <a:lnTo>
                    <a:pt x="63" y="60"/>
                  </a:lnTo>
                  <a:lnTo>
                    <a:pt x="0" y="169"/>
                  </a:lnTo>
                  <a:lnTo>
                    <a:pt x="25" y="240"/>
                  </a:lnTo>
                  <a:lnTo>
                    <a:pt x="1" y="288"/>
                  </a:lnTo>
                  <a:lnTo>
                    <a:pt x="87" y="359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1" name="Freeform 51"/>
            <p:cNvSpPr>
              <a:spLocks/>
            </p:cNvSpPr>
            <p:nvPr/>
          </p:nvSpPr>
          <p:spPr bwMode="auto">
            <a:xfrm>
              <a:off x="344170" y="56515"/>
              <a:ext cx="104775" cy="98425"/>
            </a:xfrm>
            <a:custGeom>
              <a:avLst/>
              <a:gdLst>
                <a:gd name="T0" fmla="*/ 180 w 330"/>
                <a:gd name="T1" fmla="*/ 310 h 310"/>
                <a:gd name="T2" fmla="*/ 87 w 330"/>
                <a:gd name="T3" fmla="*/ 294 h 310"/>
                <a:gd name="T4" fmla="*/ 15 w 330"/>
                <a:gd name="T5" fmla="*/ 260 h 310"/>
                <a:gd name="T6" fmla="*/ 5 w 330"/>
                <a:gd name="T7" fmla="*/ 246 h 310"/>
                <a:gd name="T8" fmla="*/ 0 w 330"/>
                <a:gd name="T9" fmla="*/ 212 h 310"/>
                <a:gd name="T10" fmla="*/ 67 w 330"/>
                <a:gd name="T11" fmla="*/ 215 h 310"/>
                <a:gd name="T12" fmla="*/ 206 w 330"/>
                <a:gd name="T13" fmla="*/ 175 h 310"/>
                <a:gd name="T14" fmla="*/ 273 w 330"/>
                <a:gd name="T15" fmla="*/ 198 h 310"/>
                <a:gd name="T16" fmla="*/ 228 w 330"/>
                <a:gd name="T17" fmla="*/ 87 h 310"/>
                <a:gd name="T18" fmla="*/ 271 w 330"/>
                <a:gd name="T19" fmla="*/ 0 h 310"/>
                <a:gd name="T20" fmla="*/ 330 w 330"/>
                <a:gd name="T21" fmla="*/ 167 h 310"/>
                <a:gd name="T22" fmla="*/ 290 w 330"/>
                <a:gd name="T23" fmla="*/ 246 h 310"/>
                <a:gd name="T24" fmla="*/ 238 w 330"/>
                <a:gd name="T25" fmla="*/ 310 h 310"/>
                <a:gd name="T26" fmla="*/ 180 w 330"/>
                <a:gd name="T27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0" h="310">
                  <a:moveTo>
                    <a:pt x="180" y="310"/>
                  </a:moveTo>
                  <a:lnTo>
                    <a:pt x="87" y="294"/>
                  </a:lnTo>
                  <a:lnTo>
                    <a:pt x="15" y="260"/>
                  </a:lnTo>
                  <a:lnTo>
                    <a:pt x="5" y="246"/>
                  </a:lnTo>
                  <a:lnTo>
                    <a:pt x="0" y="212"/>
                  </a:lnTo>
                  <a:lnTo>
                    <a:pt x="67" y="215"/>
                  </a:lnTo>
                  <a:lnTo>
                    <a:pt x="206" y="175"/>
                  </a:lnTo>
                  <a:lnTo>
                    <a:pt x="273" y="198"/>
                  </a:lnTo>
                  <a:lnTo>
                    <a:pt x="228" y="87"/>
                  </a:lnTo>
                  <a:lnTo>
                    <a:pt x="271" y="0"/>
                  </a:lnTo>
                  <a:lnTo>
                    <a:pt x="330" y="167"/>
                  </a:lnTo>
                  <a:lnTo>
                    <a:pt x="290" y="246"/>
                  </a:lnTo>
                  <a:lnTo>
                    <a:pt x="238" y="310"/>
                  </a:lnTo>
                  <a:lnTo>
                    <a:pt x="180" y="310"/>
                  </a:lnTo>
                  <a:close/>
                </a:path>
              </a:pathLst>
            </a:custGeom>
            <a:solidFill>
              <a:srgbClr val="D8A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2" name="Freeform 52"/>
            <p:cNvSpPr>
              <a:spLocks/>
            </p:cNvSpPr>
            <p:nvPr/>
          </p:nvSpPr>
          <p:spPr bwMode="auto">
            <a:xfrm>
              <a:off x="361315" y="60960"/>
              <a:ext cx="45085" cy="41275"/>
            </a:xfrm>
            <a:custGeom>
              <a:avLst/>
              <a:gdLst>
                <a:gd name="T0" fmla="*/ 142 w 142"/>
                <a:gd name="T1" fmla="*/ 78 h 131"/>
                <a:gd name="T2" fmla="*/ 87 w 142"/>
                <a:gd name="T3" fmla="*/ 131 h 131"/>
                <a:gd name="T4" fmla="*/ 32 w 142"/>
                <a:gd name="T5" fmla="*/ 104 h 131"/>
                <a:gd name="T6" fmla="*/ 0 w 142"/>
                <a:gd name="T7" fmla="*/ 68 h 131"/>
                <a:gd name="T8" fmla="*/ 3 w 142"/>
                <a:gd name="T9" fmla="*/ 0 h 131"/>
                <a:gd name="T10" fmla="*/ 82 w 142"/>
                <a:gd name="T11" fmla="*/ 59 h 131"/>
                <a:gd name="T12" fmla="*/ 142 w 142"/>
                <a:gd name="T13" fmla="*/ 78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131">
                  <a:moveTo>
                    <a:pt x="142" y="78"/>
                  </a:moveTo>
                  <a:lnTo>
                    <a:pt x="87" y="131"/>
                  </a:lnTo>
                  <a:lnTo>
                    <a:pt x="32" y="104"/>
                  </a:lnTo>
                  <a:lnTo>
                    <a:pt x="0" y="68"/>
                  </a:lnTo>
                  <a:lnTo>
                    <a:pt x="3" y="0"/>
                  </a:lnTo>
                  <a:lnTo>
                    <a:pt x="82" y="59"/>
                  </a:lnTo>
                  <a:lnTo>
                    <a:pt x="142" y="78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3" name="Freeform 53"/>
            <p:cNvSpPr>
              <a:spLocks/>
            </p:cNvSpPr>
            <p:nvPr/>
          </p:nvSpPr>
          <p:spPr bwMode="auto">
            <a:xfrm>
              <a:off x="321945" y="15240"/>
              <a:ext cx="91440" cy="89535"/>
            </a:xfrm>
            <a:custGeom>
              <a:avLst/>
              <a:gdLst>
                <a:gd name="T0" fmla="*/ 129 w 289"/>
                <a:gd name="T1" fmla="*/ 281 h 281"/>
                <a:gd name="T2" fmla="*/ 65 w 289"/>
                <a:gd name="T3" fmla="*/ 192 h 281"/>
                <a:gd name="T4" fmla="*/ 0 w 289"/>
                <a:gd name="T5" fmla="*/ 161 h 281"/>
                <a:gd name="T6" fmla="*/ 83 w 289"/>
                <a:gd name="T7" fmla="*/ 73 h 281"/>
                <a:gd name="T8" fmla="*/ 117 w 289"/>
                <a:gd name="T9" fmla="*/ 0 h 281"/>
                <a:gd name="T10" fmla="*/ 205 w 289"/>
                <a:gd name="T11" fmla="*/ 43 h 281"/>
                <a:gd name="T12" fmla="*/ 289 w 289"/>
                <a:gd name="T13" fmla="*/ 54 h 281"/>
                <a:gd name="T14" fmla="*/ 261 w 289"/>
                <a:gd name="T15" fmla="*/ 111 h 281"/>
                <a:gd name="T16" fmla="*/ 162 w 289"/>
                <a:gd name="T17" fmla="*/ 71 h 281"/>
                <a:gd name="T18" fmla="*/ 107 w 289"/>
                <a:gd name="T19" fmla="*/ 83 h 281"/>
                <a:gd name="T20" fmla="*/ 76 w 289"/>
                <a:gd name="T21" fmla="*/ 147 h 281"/>
                <a:gd name="T22" fmla="*/ 115 w 289"/>
                <a:gd name="T23" fmla="*/ 226 h 281"/>
                <a:gd name="T24" fmla="*/ 129 w 289"/>
                <a:gd name="T25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9" h="281">
                  <a:moveTo>
                    <a:pt x="129" y="281"/>
                  </a:moveTo>
                  <a:lnTo>
                    <a:pt x="65" y="192"/>
                  </a:lnTo>
                  <a:lnTo>
                    <a:pt x="0" y="161"/>
                  </a:lnTo>
                  <a:lnTo>
                    <a:pt x="83" y="73"/>
                  </a:lnTo>
                  <a:lnTo>
                    <a:pt x="117" y="0"/>
                  </a:lnTo>
                  <a:lnTo>
                    <a:pt x="205" y="43"/>
                  </a:lnTo>
                  <a:lnTo>
                    <a:pt x="289" y="54"/>
                  </a:lnTo>
                  <a:lnTo>
                    <a:pt x="261" y="111"/>
                  </a:lnTo>
                  <a:lnTo>
                    <a:pt x="162" y="71"/>
                  </a:lnTo>
                  <a:lnTo>
                    <a:pt x="107" y="83"/>
                  </a:lnTo>
                  <a:lnTo>
                    <a:pt x="76" y="147"/>
                  </a:lnTo>
                  <a:lnTo>
                    <a:pt x="115" y="226"/>
                  </a:lnTo>
                  <a:lnTo>
                    <a:pt x="129" y="281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4" name="Freeform 54"/>
            <p:cNvSpPr>
              <a:spLocks/>
            </p:cNvSpPr>
            <p:nvPr/>
          </p:nvSpPr>
          <p:spPr bwMode="auto">
            <a:xfrm>
              <a:off x="400050" y="36195"/>
              <a:ext cx="27940" cy="37465"/>
            </a:xfrm>
            <a:custGeom>
              <a:avLst/>
              <a:gdLst>
                <a:gd name="T0" fmla="*/ 48 w 88"/>
                <a:gd name="T1" fmla="*/ 119 h 119"/>
                <a:gd name="T2" fmla="*/ 57 w 88"/>
                <a:gd name="T3" fmla="*/ 64 h 119"/>
                <a:gd name="T4" fmla="*/ 88 w 88"/>
                <a:gd name="T5" fmla="*/ 0 h 119"/>
                <a:gd name="T6" fmla="*/ 15 w 88"/>
                <a:gd name="T7" fmla="*/ 45 h 119"/>
                <a:gd name="T8" fmla="*/ 0 w 88"/>
                <a:gd name="T9" fmla="*/ 96 h 119"/>
                <a:gd name="T10" fmla="*/ 48 w 88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119">
                  <a:moveTo>
                    <a:pt x="48" y="119"/>
                  </a:moveTo>
                  <a:lnTo>
                    <a:pt x="57" y="64"/>
                  </a:lnTo>
                  <a:lnTo>
                    <a:pt x="88" y="0"/>
                  </a:lnTo>
                  <a:lnTo>
                    <a:pt x="15" y="45"/>
                  </a:lnTo>
                  <a:lnTo>
                    <a:pt x="0" y="96"/>
                  </a:lnTo>
                  <a:lnTo>
                    <a:pt x="48" y="119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5" name="Freeform 55"/>
            <p:cNvSpPr>
              <a:spLocks/>
            </p:cNvSpPr>
            <p:nvPr/>
          </p:nvSpPr>
          <p:spPr bwMode="auto">
            <a:xfrm>
              <a:off x="292735" y="34290"/>
              <a:ext cx="45085" cy="83185"/>
            </a:xfrm>
            <a:custGeom>
              <a:avLst/>
              <a:gdLst>
                <a:gd name="T0" fmla="*/ 141 w 141"/>
                <a:gd name="T1" fmla="*/ 262 h 262"/>
                <a:gd name="T2" fmla="*/ 84 w 141"/>
                <a:gd name="T3" fmla="*/ 234 h 262"/>
                <a:gd name="T4" fmla="*/ 0 w 141"/>
                <a:gd name="T5" fmla="*/ 222 h 262"/>
                <a:gd name="T6" fmla="*/ 27 w 141"/>
                <a:gd name="T7" fmla="*/ 148 h 262"/>
                <a:gd name="T8" fmla="*/ 7 w 141"/>
                <a:gd name="T9" fmla="*/ 67 h 262"/>
                <a:gd name="T10" fmla="*/ 108 w 141"/>
                <a:gd name="T11" fmla="*/ 0 h 262"/>
                <a:gd name="T12" fmla="*/ 52 w 141"/>
                <a:gd name="T13" fmla="*/ 119 h 262"/>
                <a:gd name="T14" fmla="*/ 57 w 141"/>
                <a:gd name="T15" fmla="*/ 191 h 262"/>
                <a:gd name="T16" fmla="*/ 141 w 141"/>
                <a:gd name="T17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" h="262">
                  <a:moveTo>
                    <a:pt x="141" y="262"/>
                  </a:moveTo>
                  <a:lnTo>
                    <a:pt x="84" y="234"/>
                  </a:lnTo>
                  <a:lnTo>
                    <a:pt x="0" y="222"/>
                  </a:lnTo>
                  <a:lnTo>
                    <a:pt x="27" y="148"/>
                  </a:lnTo>
                  <a:lnTo>
                    <a:pt x="7" y="67"/>
                  </a:lnTo>
                  <a:lnTo>
                    <a:pt x="108" y="0"/>
                  </a:lnTo>
                  <a:lnTo>
                    <a:pt x="52" y="119"/>
                  </a:lnTo>
                  <a:lnTo>
                    <a:pt x="57" y="191"/>
                  </a:lnTo>
                  <a:lnTo>
                    <a:pt x="141" y="262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6" name="Freeform 56"/>
            <p:cNvSpPr>
              <a:spLocks/>
            </p:cNvSpPr>
            <p:nvPr/>
          </p:nvSpPr>
          <p:spPr bwMode="auto">
            <a:xfrm>
              <a:off x="375285" y="499110"/>
              <a:ext cx="192405" cy="306070"/>
            </a:xfrm>
            <a:custGeom>
              <a:avLst/>
              <a:gdLst>
                <a:gd name="T0" fmla="*/ 0 w 606"/>
                <a:gd name="T1" fmla="*/ 911 h 963"/>
                <a:gd name="T2" fmla="*/ 109 w 606"/>
                <a:gd name="T3" fmla="*/ 532 h 963"/>
                <a:gd name="T4" fmla="*/ 348 w 606"/>
                <a:gd name="T5" fmla="*/ 244 h 963"/>
                <a:gd name="T6" fmla="*/ 284 w 606"/>
                <a:gd name="T7" fmla="*/ 270 h 963"/>
                <a:gd name="T8" fmla="*/ 193 w 606"/>
                <a:gd name="T9" fmla="*/ 258 h 963"/>
                <a:gd name="T10" fmla="*/ 104 w 606"/>
                <a:gd name="T11" fmla="*/ 101 h 963"/>
                <a:gd name="T12" fmla="*/ 336 w 606"/>
                <a:gd name="T13" fmla="*/ 115 h 963"/>
                <a:gd name="T14" fmla="*/ 270 w 606"/>
                <a:gd name="T15" fmla="*/ 0 h 963"/>
                <a:gd name="T16" fmla="*/ 387 w 606"/>
                <a:gd name="T17" fmla="*/ 36 h 963"/>
                <a:gd name="T18" fmla="*/ 490 w 606"/>
                <a:gd name="T19" fmla="*/ 207 h 963"/>
                <a:gd name="T20" fmla="*/ 594 w 606"/>
                <a:gd name="T21" fmla="*/ 310 h 963"/>
                <a:gd name="T22" fmla="*/ 606 w 606"/>
                <a:gd name="T23" fmla="*/ 493 h 963"/>
                <a:gd name="T24" fmla="*/ 413 w 606"/>
                <a:gd name="T25" fmla="*/ 441 h 963"/>
                <a:gd name="T26" fmla="*/ 348 w 606"/>
                <a:gd name="T27" fmla="*/ 336 h 963"/>
                <a:gd name="T28" fmla="*/ 219 w 606"/>
                <a:gd name="T29" fmla="*/ 441 h 963"/>
                <a:gd name="T30" fmla="*/ 129 w 606"/>
                <a:gd name="T31" fmla="*/ 572 h 963"/>
                <a:gd name="T32" fmla="*/ 38 w 606"/>
                <a:gd name="T33" fmla="*/ 963 h 963"/>
                <a:gd name="T34" fmla="*/ 33 w 606"/>
                <a:gd name="T35" fmla="*/ 956 h 963"/>
                <a:gd name="T36" fmla="*/ 19 w 606"/>
                <a:gd name="T37" fmla="*/ 942 h 963"/>
                <a:gd name="T38" fmla="*/ 6 w 606"/>
                <a:gd name="T39" fmla="*/ 925 h 963"/>
                <a:gd name="T40" fmla="*/ 0 w 606"/>
                <a:gd name="T41" fmla="*/ 911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963">
                  <a:moveTo>
                    <a:pt x="0" y="911"/>
                  </a:moveTo>
                  <a:lnTo>
                    <a:pt x="109" y="532"/>
                  </a:lnTo>
                  <a:lnTo>
                    <a:pt x="348" y="244"/>
                  </a:lnTo>
                  <a:lnTo>
                    <a:pt x="284" y="270"/>
                  </a:lnTo>
                  <a:lnTo>
                    <a:pt x="193" y="258"/>
                  </a:lnTo>
                  <a:lnTo>
                    <a:pt x="104" y="101"/>
                  </a:lnTo>
                  <a:lnTo>
                    <a:pt x="336" y="115"/>
                  </a:lnTo>
                  <a:lnTo>
                    <a:pt x="270" y="0"/>
                  </a:lnTo>
                  <a:lnTo>
                    <a:pt x="387" y="36"/>
                  </a:lnTo>
                  <a:lnTo>
                    <a:pt x="490" y="207"/>
                  </a:lnTo>
                  <a:lnTo>
                    <a:pt x="594" y="310"/>
                  </a:lnTo>
                  <a:lnTo>
                    <a:pt x="606" y="493"/>
                  </a:lnTo>
                  <a:lnTo>
                    <a:pt x="413" y="441"/>
                  </a:lnTo>
                  <a:lnTo>
                    <a:pt x="348" y="336"/>
                  </a:lnTo>
                  <a:lnTo>
                    <a:pt x="219" y="441"/>
                  </a:lnTo>
                  <a:lnTo>
                    <a:pt x="129" y="572"/>
                  </a:lnTo>
                  <a:lnTo>
                    <a:pt x="38" y="963"/>
                  </a:lnTo>
                  <a:lnTo>
                    <a:pt x="33" y="956"/>
                  </a:lnTo>
                  <a:lnTo>
                    <a:pt x="19" y="942"/>
                  </a:lnTo>
                  <a:lnTo>
                    <a:pt x="6" y="925"/>
                  </a:lnTo>
                  <a:lnTo>
                    <a:pt x="0" y="911"/>
                  </a:lnTo>
                  <a:close/>
                </a:path>
              </a:pathLst>
            </a:custGeom>
            <a:solidFill>
              <a:srgbClr val="00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7" name="Freeform 57"/>
            <p:cNvSpPr>
              <a:spLocks/>
            </p:cNvSpPr>
            <p:nvPr/>
          </p:nvSpPr>
          <p:spPr bwMode="auto">
            <a:xfrm>
              <a:off x="482600" y="462280"/>
              <a:ext cx="125730" cy="140970"/>
            </a:xfrm>
            <a:custGeom>
              <a:avLst/>
              <a:gdLst>
                <a:gd name="T0" fmla="*/ 2 w 397"/>
                <a:gd name="T1" fmla="*/ 317 h 445"/>
                <a:gd name="T2" fmla="*/ 92 w 397"/>
                <a:gd name="T3" fmla="*/ 404 h 445"/>
                <a:gd name="T4" fmla="*/ 174 w 397"/>
                <a:gd name="T5" fmla="*/ 445 h 445"/>
                <a:gd name="T6" fmla="*/ 287 w 397"/>
                <a:gd name="T7" fmla="*/ 390 h 445"/>
                <a:gd name="T8" fmla="*/ 356 w 397"/>
                <a:gd name="T9" fmla="*/ 366 h 445"/>
                <a:gd name="T10" fmla="*/ 315 w 397"/>
                <a:gd name="T11" fmla="*/ 328 h 445"/>
                <a:gd name="T12" fmla="*/ 380 w 397"/>
                <a:gd name="T13" fmla="*/ 310 h 445"/>
                <a:gd name="T14" fmla="*/ 397 w 397"/>
                <a:gd name="T15" fmla="*/ 250 h 445"/>
                <a:gd name="T16" fmla="*/ 377 w 397"/>
                <a:gd name="T17" fmla="*/ 173 h 445"/>
                <a:gd name="T18" fmla="*/ 392 w 397"/>
                <a:gd name="T19" fmla="*/ 124 h 445"/>
                <a:gd name="T20" fmla="*/ 303 w 397"/>
                <a:gd name="T21" fmla="*/ 73 h 445"/>
                <a:gd name="T22" fmla="*/ 287 w 397"/>
                <a:gd name="T23" fmla="*/ 5 h 445"/>
                <a:gd name="T24" fmla="*/ 167 w 397"/>
                <a:gd name="T25" fmla="*/ 30 h 445"/>
                <a:gd name="T26" fmla="*/ 107 w 397"/>
                <a:gd name="T27" fmla="*/ 0 h 445"/>
                <a:gd name="T28" fmla="*/ 95 w 397"/>
                <a:gd name="T29" fmla="*/ 36 h 445"/>
                <a:gd name="T30" fmla="*/ 26 w 397"/>
                <a:gd name="T31" fmla="*/ 152 h 445"/>
                <a:gd name="T32" fmla="*/ 0 w 397"/>
                <a:gd name="T33" fmla="*/ 266 h 445"/>
                <a:gd name="T34" fmla="*/ 2 w 397"/>
                <a:gd name="T35" fmla="*/ 317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7" h="445">
                  <a:moveTo>
                    <a:pt x="2" y="317"/>
                  </a:moveTo>
                  <a:lnTo>
                    <a:pt x="92" y="404"/>
                  </a:lnTo>
                  <a:lnTo>
                    <a:pt x="174" y="445"/>
                  </a:lnTo>
                  <a:lnTo>
                    <a:pt x="287" y="390"/>
                  </a:lnTo>
                  <a:lnTo>
                    <a:pt x="356" y="366"/>
                  </a:lnTo>
                  <a:lnTo>
                    <a:pt x="315" y="328"/>
                  </a:lnTo>
                  <a:lnTo>
                    <a:pt x="380" y="310"/>
                  </a:lnTo>
                  <a:lnTo>
                    <a:pt x="397" y="250"/>
                  </a:lnTo>
                  <a:lnTo>
                    <a:pt x="377" y="173"/>
                  </a:lnTo>
                  <a:lnTo>
                    <a:pt x="392" y="124"/>
                  </a:lnTo>
                  <a:lnTo>
                    <a:pt x="303" y="73"/>
                  </a:lnTo>
                  <a:lnTo>
                    <a:pt x="287" y="5"/>
                  </a:lnTo>
                  <a:lnTo>
                    <a:pt x="167" y="30"/>
                  </a:lnTo>
                  <a:lnTo>
                    <a:pt x="107" y="0"/>
                  </a:lnTo>
                  <a:lnTo>
                    <a:pt x="95" y="36"/>
                  </a:lnTo>
                  <a:lnTo>
                    <a:pt x="26" y="152"/>
                  </a:lnTo>
                  <a:lnTo>
                    <a:pt x="0" y="266"/>
                  </a:lnTo>
                  <a:lnTo>
                    <a:pt x="2" y="317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8" name="Freeform 58"/>
            <p:cNvSpPr>
              <a:spLocks/>
            </p:cNvSpPr>
            <p:nvPr/>
          </p:nvSpPr>
          <p:spPr bwMode="auto">
            <a:xfrm>
              <a:off x="495300" y="501015"/>
              <a:ext cx="98425" cy="100330"/>
            </a:xfrm>
            <a:custGeom>
              <a:avLst/>
              <a:gdLst>
                <a:gd name="T0" fmla="*/ 22 w 309"/>
                <a:gd name="T1" fmla="*/ 215 h 315"/>
                <a:gd name="T2" fmla="*/ 89 w 309"/>
                <a:gd name="T3" fmla="*/ 293 h 315"/>
                <a:gd name="T4" fmla="*/ 153 w 309"/>
                <a:gd name="T5" fmla="*/ 315 h 315"/>
                <a:gd name="T6" fmla="*/ 239 w 309"/>
                <a:gd name="T7" fmla="*/ 289 h 315"/>
                <a:gd name="T8" fmla="*/ 256 w 309"/>
                <a:gd name="T9" fmla="*/ 231 h 315"/>
                <a:gd name="T10" fmla="*/ 309 w 309"/>
                <a:gd name="T11" fmla="*/ 231 h 315"/>
                <a:gd name="T12" fmla="*/ 156 w 309"/>
                <a:gd name="T13" fmla="*/ 156 h 315"/>
                <a:gd name="T14" fmla="*/ 106 w 309"/>
                <a:gd name="T15" fmla="*/ 89 h 315"/>
                <a:gd name="T16" fmla="*/ 123 w 309"/>
                <a:gd name="T17" fmla="*/ 0 h 315"/>
                <a:gd name="T18" fmla="*/ 53 w 309"/>
                <a:gd name="T19" fmla="*/ 88 h 315"/>
                <a:gd name="T20" fmla="*/ 0 w 309"/>
                <a:gd name="T21" fmla="*/ 181 h 315"/>
                <a:gd name="T22" fmla="*/ 22 w 309"/>
                <a:gd name="T23" fmla="*/ 215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9" h="315">
                  <a:moveTo>
                    <a:pt x="22" y="215"/>
                  </a:moveTo>
                  <a:lnTo>
                    <a:pt x="89" y="293"/>
                  </a:lnTo>
                  <a:lnTo>
                    <a:pt x="153" y="315"/>
                  </a:lnTo>
                  <a:lnTo>
                    <a:pt x="239" y="289"/>
                  </a:lnTo>
                  <a:lnTo>
                    <a:pt x="256" y="231"/>
                  </a:lnTo>
                  <a:lnTo>
                    <a:pt x="309" y="231"/>
                  </a:lnTo>
                  <a:lnTo>
                    <a:pt x="156" y="156"/>
                  </a:lnTo>
                  <a:lnTo>
                    <a:pt x="106" y="89"/>
                  </a:lnTo>
                  <a:lnTo>
                    <a:pt x="123" y="0"/>
                  </a:lnTo>
                  <a:lnTo>
                    <a:pt x="53" y="88"/>
                  </a:lnTo>
                  <a:lnTo>
                    <a:pt x="0" y="181"/>
                  </a:lnTo>
                  <a:lnTo>
                    <a:pt x="22" y="215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9" name="Freeform 59"/>
            <p:cNvSpPr>
              <a:spLocks/>
            </p:cNvSpPr>
            <p:nvPr/>
          </p:nvSpPr>
          <p:spPr bwMode="auto">
            <a:xfrm>
              <a:off x="488315" y="487045"/>
              <a:ext cx="34290" cy="53340"/>
            </a:xfrm>
            <a:custGeom>
              <a:avLst/>
              <a:gdLst>
                <a:gd name="T0" fmla="*/ 12 w 109"/>
                <a:gd name="T1" fmla="*/ 169 h 169"/>
                <a:gd name="T2" fmla="*/ 31 w 109"/>
                <a:gd name="T3" fmla="*/ 110 h 169"/>
                <a:gd name="T4" fmla="*/ 109 w 109"/>
                <a:gd name="T5" fmla="*/ 0 h 169"/>
                <a:gd name="T6" fmla="*/ 19 w 109"/>
                <a:gd name="T7" fmla="*/ 33 h 169"/>
                <a:gd name="T8" fmla="*/ 0 w 109"/>
                <a:gd name="T9" fmla="*/ 95 h 169"/>
                <a:gd name="T10" fmla="*/ 12 w 109"/>
                <a:gd name="T1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169">
                  <a:moveTo>
                    <a:pt x="12" y="169"/>
                  </a:moveTo>
                  <a:lnTo>
                    <a:pt x="31" y="110"/>
                  </a:lnTo>
                  <a:lnTo>
                    <a:pt x="109" y="0"/>
                  </a:lnTo>
                  <a:lnTo>
                    <a:pt x="19" y="33"/>
                  </a:lnTo>
                  <a:lnTo>
                    <a:pt x="0" y="95"/>
                  </a:lnTo>
                  <a:lnTo>
                    <a:pt x="12" y="16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0" name="Freeform 60"/>
            <p:cNvSpPr>
              <a:spLocks/>
            </p:cNvSpPr>
            <p:nvPr/>
          </p:nvSpPr>
          <p:spPr bwMode="auto">
            <a:xfrm>
              <a:off x="525145" y="471805"/>
              <a:ext cx="78740" cy="87630"/>
            </a:xfrm>
            <a:custGeom>
              <a:avLst/>
              <a:gdLst>
                <a:gd name="T0" fmla="*/ 169 w 248"/>
                <a:gd name="T1" fmla="*/ 275 h 275"/>
                <a:gd name="T2" fmla="*/ 224 w 248"/>
                <a:gd name="T3" fmla="*/ 236 h 275"/>
                <a:gd name="T4" fmla="*/ 248 w 248"/>
                <a:gd name="T5" fmla="*/ 155 h 275"/>
                <a:gd name="T6" fmla="*/ 190 w 248"/>
                <a:gd name="T7" fmla="*/ 62 h 275"/>
                <a:gd name="T8" fmla="*/ 145 w 248"/>
                <a:gd name="T9" fmla="*/ 5 h 275"/>
                <a:gd name="T10" fmla="*/ 0 w 248"/>
                <a:gd name="T11" fmla="*/ 0 h 275"/>
                <a:gd name="T12" fmla="*/ 97 w 248"/>
                <a:gd name="T13" fmla="*/ 24 h 275"/>
                <a:gd name="T14" fmla="*/ 169 w 248"/>
                <a:gd name="T15" fmla="*/ 75 h 275"/>
                <a:gd name="T16" fmla="*/ 202 w 248"/>
                <a:gd name="T17" fmla="*/ 165 h 275"/>
                <a:gd name="T18" fmla="*/ 107 w 248"/>
                <a:gd name="T19" fmla="*/ 227 h 275"/>
                <a:gd name="T20" fmla="*/ 169 w 248"/>
                <a:gd name="T21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8" h="275">
                  <a:moveTo>
                    <a:pt x="169" y="275"/>
                  </a:moveTo>
                  <a:lnTo>
                    <a:pt x="224" y="236"/>
                  </a:lnTo>
                  <a:lnTo>
                    <a:pt x="248" y="155"/>
                  </a:lnTo>
                  <a:lnTo>
                    <a:pt x="190" y="62"/>
                  </a:lnTo>
                  <a:lnTo>
                    <a:pt x="145" y="5"/>
                  </a:lnTo>
                  <a:lnTo>
                    <a:pt x="0" y="0"/>
                  </a:lnTo>
                  <a:lnTo>
                    <a:pt x="97" y="24"/>
                  </a:lnTo>
                  <a:lnTo>
                    <a:pt x="169" y="75"/>
                  </a:lnTo>
                  <a:lnTo>
                    <a:pt x="202" y="165"/>
                  </a:lnTo>
                  <a:lnTo>
                    <a:pt x="107" y="227"/>
                  </a:lnTo>
                  <a:lnTo>
                    <a:pt x="169" y="27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1" name="Freeform 61"/>
            <p:cNvSpPr>
              <a:spLocks/>
            </p:cNvSpPr>
            <p:nvPr/>
          </p:nvSpPr>
          <p:spPr bwMode="auto">
            <a:xfrm>
              <a:off x="543560" y="496570"/>
              <a:ext cx="20955" cy="38100"/>
            </a:xfrm>
            <a:custGeom>
              <a:avLst/>
              <a:gdLst>
                <a:gd name="T0" fmla="*/ 0 w 65"/>
                <a:gd name="T1" fmla="*/ 39 h 119"/>
                <a:gd name="T2" fmla="*/ 12 w 65"/>
                <a:gd name="T3" fmla="*/ 7 h 119"/>
                <a:gd name="T4" fmla="*/ 65 w 65"/>
                <a:gd name="T5" fmla="*/ 0 h 119"/>
                <a:gd name="T6" fmla="*/ 48 w 65"/>
                <a:gd name="T7" fmla="*/ 55 h 119"/>
                <a:gd name="T8" fmla="*/ 38 w 65"/>
                <a:gd name="T9" fmla="*/ 119 h 119"/>
                <a:gd name="T10" fmla="*/ 0 w 65"/>
                <a:gd name="T11" fmla="*/ 3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119">
                  <a:moveTo>
                    <a:pt x="0" y="39"/>
                  </a:moveTo>
                  <a:lnTo>
                    <a:pt x="12" y="7"/>
                  </a:lnTo>
                  <a:lnTo>
                    <a:pt x="65" y="0"/>
                  </a:lnTo>
                  <a:lnTo>
                    <a:pt x="48" y="55"/>
                  </a:lnTo>
                  <a:lnTo>
                    <a:pt x="38" y="11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2" name="Freeform 62"/>
            <p:cNvSpPr>
              <a:spLocks/>
            </p:cNvSpPr>
            <p:nvPr/>
          </p:nvSpPr>
          <p:spPr bwMode="auto">
            <a:xfrm>
              <a:off x="244475" y="793115"/>
              <a:ext cx="273050" cy="47625"/>
            </a:xfrm>
            <a:custGeom>
              <a:avLst/>
              <a:gdLst>
                <a:gd name="T0" fmla="*/ 155 w 859"/>
                <a:gd name="T1" fmla="*/ 64 h 150"/>
                <a:gd name="T2" fmla="*/ 211 w 859"/>
                <a:gd name="T3" fmla="*/ 64 h 150"/>
                <a:gd name="T4" fmla="*/ 263 w 859"/>
                <a:gd name="T5" fmla="*/ 64 h 150"/>
                <a:gd name="T6" fmla="*/ 313 w 859"/>
                <a:gd name="T7" fmla="*/ 64 h 150"/>
                <a:gd name="T8" fmla="*/ 359 w 859"/>
                <a:gd name="T9" fmla="*/ 64 h 150"/>
                <a:gd name="T10" fmla="*/ 402 w 859"/>
                <a:gd name="T11" fmla="*/ 64 h 150"/>
                <a:gd name="T12" fmla="*/ 443 w 859"/>
                <a:gd name="T13" fmla="*/ 64 h 150"/>
                <a:gd name="T14" fmla="*/ 485 w 859"/>
                <a:gd name="T15" fmla="*/ 62 h 150"/>
                <a:gd name="T16" fmla="*/ 524 w 859"/>
                <a:gd name="T17" fmla="*/ 60 h 150"/>
                <a:gd name="T18" fmla="*/ 562 w 859"/>
                <a:gd name="T19" fmla="*/ 57 h 150"/>
                <a:gd name="T20" fmla="*/ 602 w 859"/>
                <a:gd name="T21" fmla="*/ 54 h 150"/>
                <a:gd name="T22" fmla="*/ 641 w 859"/>
                <a:gd name="T23" fmla="*/ 48 h 150"/>
                <a:gd name="T24" fmla="*/ 681 w 859"/>
                <a:gd name="T25" fmla="*/ 42 h 150"/>
                <a:gd name="T26" fmla="*/ 722 w 859"/>
                <a:gd name="T27" fmla="*/ 35 h 150"/>
                <a:gd name="T28" fmla="*/ 765 w 859"/>
                <a:gd name="T29" fmla="*/ 24 h 150"/>
                <a:gd name="T30" fmla="*/ 811 w 859"/>
                <a:gd name="T31" fmla="*/ 14 h 150"/>
                <a:gd name="T32" fmla="*/ 859 w 859"/>
                <a:gd name="T33" fmla="*/ 0 h 150"/>
                <a:gd name="T34" fmla="*/ 837 w 859"/>
                <a:gd name="T35" fmla="*/ 90 h 150"/>
                <a:gd name="T36" fmla="*/ 782 w 859"/>
                <a:gd name="T37" fmla="*/ 102 h 150"/>
                <a:gd name="T38" fmla="*/ 727 w 859"/>
                <a:gd name="T39" fmla="*/ 112 h 150"/>
                <a:gd name="T40" fmla="*/ 670 w 859"/>
                <a:gd name="T41" fmla="*/ 123 h 150"/>
                <a:gd name="T42" fmla="*/ 615 w 859"/>
                <a:gd name="T43" fmla="*/ 129 h 150"/>
                <a:gd name="T44" fmla="*/ 559 w 859"/>
                <a:gd name="T45" fmla="*/ 136 h 150"/>
                <a:gd name="T46" fmla="*/ 504 w 859"/>
                <a:gd name="T47" fmla="*/ 141 h 150"/>
                <a:gd name="T48" fmla="*/ 449 w 859"/>
                <a:gd name="T49" fmla="*/ 145 h 150"/>
                <a:gd name="T50" fmla="*/ 395 w 859"/>
                <a:gd name="T51" fmla="*/ 148 h 150"/>
                <a:gd name="T52" fmla="*/ 342 w 859"/>
                <a:gd name="T53" fmla="*/ 148 h 150"/>
                <a:gd name="T54" fmla="*/ 292 w 859"/>
                <a:gd name="T55" fmla="*/ 150 h 150"/>
                <a:gd name="T56" fmla="*/ 242 w 859"/>
                <a:gd name="T57" fmla="*/ 148 h 150"/>
                <a:gd name="T58" fmla="*/ 196 w 859"/>
                <a:gd name="T59" fmla="*/ 147 h 150"/>
                <a:gd name="T60" fmla="*/ 151 w 859"/>
                <a:gd name="T61" fmla="*/ 143 h 150"/>
                <a:gd name="T62" fmla="*/ 110 w 859"/>
                <a:gd name="T63" fmla="*/ 140 h 150"/>
                <a:gd name="T64" fmla="*/ 72 w 859"/>
                <a:gd name="T65" fmla="*/ 135 h 150"/>
                <a:gd name="T66" fmla="*/ 38 w 859"/>
                <a:gd name="T67" fmla="*/ 129 h 150"/>
                <a:gd name="T68" fmla="*/ 0 w 859"/>
                <a:gd name="T69" fmla="*/ 52 h 150"/>
                <a:gd name="T70" fmla="*/ 155 w 859"/>
                <a:gd name="T71" fmla="*/ 6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59" h="150">
                  <a:moveTo>
                    <a:pt x="155" y="64"/>
                  </a:moveTo>
                  <a:lnTo>
                    <a:pt x="211" y="64"/>
                  </a:lnTo>
                  <a:lnTo>
                    <a:pt x="263" y="64"/>
                  </a:lnTo>
                  <a:lnTo>
                    <a:pt x="313" y="64"/>
                  </a:lnTo>
                  <a:lnTo>
                    <a:pt x="359" y="64"/>
                  </a:lnTo>
                  <a:lnTo>
                    <a:pt x="402" y="64"/>
                  </a:lnTo>
                  <a:lnTo>
                    <a:pt x="443" y="64"/>
                  </a:lnTo>
                  <a:lnTo>
                    <a:pt x="485" y="62"/>
                  </a:lnTo>
                  <a:lnTo>
                    <a:pt x="524" y="60"/>
                  </a:lnTo>
                  <a:lnTo>
                    <a:pt x="562" y="57"/>
                  </a:lnTo>
                  <a:lnTo>
                    <a:pt x="602" y="54"/>
                  </a:lnTo>
                  <a:lnTo>
                    <a:pt x="641" y="48"/>
                  </a:lnTo>
                  <a:lnTo>
                    <a:pt x="681" y="42"/>
                  </a:lnTo>
                  <a:lnTo>
                    <a:pt x="722" y="35"/>
                  </a:lnTo>
                  <a:lnTo>
                    <a:pt x="765" y="24"/>
                  </a:lnTo>
                  <a:lnTo>
                    <a:pt x="811" y="14"/>
                  </a:lnTo>
                  <a:lnTo>
                    <a:pt x="859" y="0"/>
                  </a:lnTo>
                  <a:lnTo>
                    <a:pt x="837" y="90"/>
                  </a:lnTo>
                  <a:lnTo>
                    <a:pt x="782" y="102"/>
                  </a:lnTo>
                  <a:lnTo>
                    <a:pt x="727" y="112"/>
                  </a:lnTo>
                  <a:lnTo>
                    <a:pt x="670" y="123"/>
                  </a:lnTo>
                  <a:lnTo>
                    <a:pt x="615" y="129"/>
                  </a:lnTo>
                  <a:lnTo>
                    <a:pt x="559" y="136"/>
                  </a:lnTo>
                  <a:lnTo>
                    <a:pt x="504" y="141"/>
                  </a:lnTo>
                  <a:lnTo>
                    <a:pt x="449" y="145"/>
                  </a:lnTo>
                  <a:lnTo>
                    <a:pt x="395" y="148"/>
                  </a:lnTo>
                  <a:lnTo>
                    <a:pt x="342" y="148"/>
                  </a:lnTo>
                  <a:lnTo>
                    <a:pt x="292" y="150"/>
                  </a:lnTo>
                  <a:lnTo>
                    <a:pt x="242" y="148"/>
                  </a:lnTo>
                  <a:lnTo>
                    <a:pt x="196" y="147"/>
                  </a:lnTo>
                  <a:lnTo>
                    <a:pt x="151" y="143"/>
                  </a:lnTo>
                  <a:lnTo>
                    <a:pt x="110" y="140"/>
                  </a:lnTo>
                  <a:lnTo>
                    <a:pt x="72" y="135"/>
                  </a:lnTo>
                  <a:lnTo>
                    <a:pt x="38" y="129"/>
                  </a:lnTo>
                  <a:lnTo>
                    <a:pt x="0" y="52"/>
                  </a:lnTo>
                  <a:lnTo>
                    <a:pt x="155" y="64"/>
                  </a:lnTo>
                  <a:close/>
                </a:path>
              </a:pathLst>
            </a:custGeom>
            <a:solidFill>
              <a:srgbClr val="AA8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3" name="Freeform 63"/>
            <p:cNvSpPr>
              <a:spLocks/>
            </p:cNvSpPr>
            <p:nvPr/>
          </p:nvSpPr>
          <p:spPr bwMode="auto">
            <a:xfrm>
              <a:off x="346710" y="812800"/>
              <a:ext cx="81915" cy="25400"/>
            </a:xfrm>
            <a:custGeom>
              <a:avLst/>
              <a:gdLst>
                <a:gd name="T0" fmla="*/ 0 w 258"/>
                <a:gd name="T1" fmla="*/ 0 h 79"/>
                <a:gd name="T2" fmla="*/ 258 w 258"/>
                <a:gd name="T3" fmla="*/ 0 h 79"/>
                <a:gd name="T4" fmla="*/ 258 w 258"/>
                <a:gd name="T5" fmla="*/ 72 h 79"/>
                <a:gd name="T6" fmla="*/ 11 w 258"/>
                <a:gd name="T7" fmla="*/ 79 h 79"/>
                <a:gd name="T8" fmla="*/ 0 w 258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8" h="79">
                  <a:moveTo>
                    <a:pt x="0" y="0"/>
                  </a:moveTo>
                  <a:lnTo>
                    <a:pt x="258" y="0"/>
                  </a:lnTo>
                  <a:lnTo>
                    <a:pt x="258" y="72"/>
                  </a:lnTo>
                  <a:lnTo>
                    <a:pt x="11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4" name="Freeform 64"/>
            <p:cNvSpPr>
              <a:spLocks/>
            </p:cNvSpPr>
            <p:nvPr/>
          </p:nvSpPr>
          <p:spPr bwMode="auto">
            <a:xfrm>
              <a:off x="293370" y="854710"/>
              <a:ext cx="175895" cy="120015"/>
            </a:xfrm>
            <a:custGeom>
              <a:avLst/>
              <a:gdLst>
                <a:gd name="T0" fmla="*/ 553 w 553"/>
                <a:gd name="T1" fmla="*/ 0 h 377"/>
                <a:gd name="T2" fmla="*/ 490 w 553"/>
                <a:gd name="T3" fmla="*/ 334 h 377"/>
                <a:gd name="T4" fmla="*/ 460 w 553"/>
                <a:gd name="T5" fmla="*/ 346 h 377"/>
                <a:gd name="T6" fmla="*/ 429 w 553"/>
                <a:gd name="T7" fmla="*/ 357 h 377"/>
                <a:gd name="T8" fmla="*/ 398 w 553"/>
                <a:gd name="T9" fmla="*/ 364 h 377"/>
                <a:gd name="T10" fmla="*/ 368 w 553"/>
                <a:gd name="T11" fmla="*/ 370 h 377"/>
                <a:gd name="T12" fmla="*/ 337 w 553"/>
                <a:gd name="T13" fmla="*/ 374 h 377"/>
                <a:gd name="T14" fmla="*/ 306 w 553"/>
                <a:gd name="T15" fmla="*/ 376 h 377"/>
                <a:gd name="T16" fmla="*/ 275 w 553"/>
                <a:gd name="T17" fmla="*/ 377 h 377"/>
                <a:gd name="T18" fmla="*/ 245 w 553"/>
                <a:gd name="T19" fmla="*/ 377 h 377"/>
                <a:gd name="T20" fmla="*/ 218 w 553"/>
                <a:gd name="T21" fmla="*/ 376 h 377"/>
                <a:gd name="T22" fmla="*/ 190 w 553"/>
                <a:gd name="T23" fmla="*/ 374 h 377"/>
                <a:gd name="T24" fmla="*/ 166 w 553"/>
                <a:gd name="T25" fmla="*/ 372 h 377"/>
                <a:gd name="T26" fmla="*/ 142 w 553"/>
                <a:gd name="T27" fmla="*/ 370 h 377"/>
                <a:gd name="T28" fmla="*/ 122 w 553"/>
                <a:gd name="T29" fmla="*/ 369 h 377"/>
                <a:gd name="T30" fmla="*/ 105 w 553"/>
                <a:gd name="T31" fmla="*/ 367 h 377"/>
                <a:gd name="T32" fmla="*/ 89 w 553"/>
                <a:gd name="T33" fmla="*/ 365 h 377"/>
                <a:gd name="T34" fmla="*/ 77 w 553"/>
                <a:gd name="T35" fmla="*/ 365 h 377"/>
                <a:gd name="T36" fmla="*/ 0 w 553"/>
                <a:gd name="T37" fmla="*/ 14 h 377"/>
                <a:gd name="T38" fmla="*/ 36 w 553"/>
                <a:gd name="T39" fmla="*/ 17 h 377"/>
                <a:gd name="T40" fmla="*/ 70 w 553"/>
                <a:gd name="T41" fmla="*/ 19 h 377"/>
                <a:gd name="T42" fmla="*/ 106 w 553"/>
                <a:gd name="T43" fmla="*/ 21 h 377"/>
                <a:gd name="T44" fmla="*/ 141 w 553"/>
                <a:gd name="T45" fmla="*/ 22 h 377"/>
                <a:gd name="T46" fmla="*/ 175 w 553"/>
                <a:gd name="T47" fmla="*/ 22 h 377"/>
                <a:gd name="T48" fmla="*/ 208 w 553"/>
                <a:gd name="T49" fmla="*/ 22 h 377"/>
                <a:gd name="T50" fmla="*/ 242 w 553"/>
                <a:gd name="T51" fmla="*/ 22 h 377"/>
                <a:gd name="T52" fmla="*/ 276 w 553"/>
                <a:gd name="T53" fmla="*/ 21 h 377"/>
                <a:gd name="T54" fmla="*/ 309 w 553"/>
                <a:gd name="T55" fmla="*/ 19 h 377"/>
                <a:gd name="T56" fmla="*/ 343 w 553"/>
                <a:gd name="T57" fmla="*/ 17 h 377"/>
                <a:gd name="T58" fmla="*/ 378 w 553"/>
                <a:gd name="T59" fmla="*/ 15 h 377"/>
                <a:gd name="T60" fmla="*/ 412 w 553"/>
                <a:gd name="T61" fmla="*/ 12 h 377"/>
                <a:gd name="T62" fmla="*/ 447 w 553"/>
                <a:gd name="T63" fmla="*/ 9 h 377"/>
                <a:gd name="T64" fmla="*/ 481 w 553"/>
                <a:gd name="T65" fmla="*/ 7 h 377"/>
                <a:gd name="T66" fmla="*/ 517 w 553"/>
                <a:gd name="T67" fmla="*/ 3 h 377"/>
                <a:gd name="T68" fmla="*/ 553 w 553"/>
                <a:gd name="T69" fmla="*/ 0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3" h="377">
                  <a:moveTo>
                    <a:pt x="553" y="0"/>
                  </a:moveTo>
                  <a:lnTo>
                    <a:pt x="490" y="334"/>
                  </a:lnTo>
                  <a:lnTo>
                    <a:pt x="460" y="346"/>
                  </a:lnTo>
                  <a:lnTo>
                    <a:pt x="429" y="357"/>
                  </a:lnTo>
                  <a:lnTo>
                    <a:pt x="398" y="364"/>
                  </a:lnTo>
                  <a:lnTo>
                    <a:pt x="368" y="370"/>
                  </a:lnTo>
                  <a:lnTo>
                    <a:pt x="337" y="374"/>
                  </a:lnTo>
                  <a:lnTo>
                    <a:pt x="306" y="376"/>
                  </a:lnTo>
                  <a:lnTo>
                    <a:pt x="275" y="377"/>
                  </a:lnTo>
                  <a:lnTo>
                    <a:pt x="245" y="377"/>
                  </a:lnTo>
                  <a:lnTo>
                    <a:pt x="218" y="376"/>
                  </a:lnTo>
                  <a:lnTo>
                    <a:pt x="190" y="374"/>
                  </a:lnTo>
                  <a:lnTo>
                    <a:pt x="166" y="372"/>
                  </a:lnTo>
                  <a:lnTo>
                    <a:pt x="142" y="370"/>
                  </a:lnTo>
                  <a:lnTo>
                    <a:pt x="122" y="369"/>
                  </a:lnTo>
                  <a:lnTo>
                    <a:pt x="105" y="367"/>
                  </a:lnTo>
                  <a:lnTo>
                    <a:pt x="89" y="365"/>
                  </a:lnTo>
                  <a:lnTo>
                    <a:pt x="77" y="365"/>
                  </a:lnTo>
                  <a:lnTo>
                    <a:pt x="0" y="14"/>
                  </a:lnTo>
                  <a:lnTo>
                    <a:pt x="36" y="17"/>
                  </a:lnTo>
                  <a:lnTo>
                    <a:pt x="70" y="19"/>
                  </a:lnTo>
                  <a:lnTo>
                    <a:pt x="106" y="21"/>
                  </a:lnTo>
                  <a:lnTo>
                    <a:pt x="141" y="22"/>
                  </a:lnTo>
                  <a:lnTo>
                    <a:pt x="175" y="22"/>
                  </a:lnTo>
                  <a:lnTo>
                    <a:pt x="208" y="22"/>
                  </a:lnTo>
                  <a:lnTo>
                    <a:pt x="242" y="22"/>
                  </a:lnTo>
                  <a:lnTo>
                    <a:pt x="276" y="21"/>
                  </a:lnTo>
                  <a:lnTo>
                    <a:pt x="309" y="19"/>
                  </a:lnTo>
                  <a:lnTo>
                    <a:pt x="343" y="17"/>
                  </a:lnTo>
                  <a:lnTo>
                    <a:pt x="378" y="15"/>
                  </a:lnTo>
                  <a:lnTo>
                    <a:pt x="412" y="12"/>
                  </a:lnTo>
                  <a:lnTo>
                    <a:pt x="447" y="9"/>
                  </a:lnTo>
                  <a:lnTo>
                    <a:pt x="481" y="7"/>
                  </a:lnTo>
                  <a:lnTo>
                    <a:pt x="517" y="3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AA8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5" name="Freeform 65"/>
            <p:cNvSpPr>
              <a:spLocks/>
            </p:cNvSpPr>
            <p:nvPr/>
          </p:nvSpPr>
          <p:spPr bwMode="auto">
            <a:xfrm>
              <a:off x="379095" y="867410"/>
              <a:ext cx="37465" cy="103505"/>
            </a:xfrm>
            <a:custGeom>
              <a:avLst/>
              <a:gdLst>
                <a:gd name="T0" fmla="*/ 0 w 116"/>
                <a:gd name="T1" fmla="*/ 12 h 325"/>
                <a:gd name="T2" fmla="*/ 0 w 116"/>
                <a:gd name="T3" fmla="*/ 325 h 325"/>
                <a:gd name="T4" fmla="*/ 77 w 116"/>
                <a:gd name="T5" fmla="*/ 325 h 325"/>
                <a:gd name="T6" fmla="*/ 116 w 116"/>
                <a:gd name="T7" fmla="*/ 0 h 325"/>
                <a:gd name="T8" fmla="*/ 0 w 116"/>
                <a:gd name="T9" fmla="*/ 12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5">
                  <a:moveTo>
                    <a:pt x="0" y="12"/>
                  </a:moveTo>
                  <a:lnTo>
                    <a:pt x="0" y="325"/>
                  </a:lnTo>
                  <a:lnTo>
                    <a:pt x="77" y="325"/>
                  </a:lnTo>
                  <a:lnTo>
                    <a:pt x="116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6" name="Freeform 66"/>
            <p:cNvSpPr>
              <a:spLocks/>
            </p:cNvSpPr>
            <p:nvPr/>
          </p:nvSpPr>
          <p:spPr bwMode="auto">
            <a:xfrm>
              <a:off x="260985" y="854710"/>
              <a:ext cx="73660" cy="120650"/>
            </a:xfrm>
            <a:custGeom>
              <a:avLst/>
              <a:gdLst>
                <a:gd name="T0" fmla="*/ 0 w 232"/>
                <a:gd name="T1" fmla="*/ 0 h 379"/>
                <a:gd name="T2" fmla="*/ 56 w 232"/>
                <a:gd name="T3" fmla="*/ 346 h 379"/>
                <a:gd name="T4" fmla="*/ 232 w 232"/>
                <a:gd name="T5" fmla="*/ 379 h 379"/>
                <a:gd name="T6" fmla="*/ 180 w 232"/>
                <a:gd name="T7" fmla="*/ 26 h 379"/>
                <a:gd name="T8" fmla="*/ 0 w 232"/>
                <a:gd name="T9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379">
                  <a:moveTo>
                    <a:pt x="0" y="0"/>
                  </a:moveTo>
                  <a:lnTo>
                    <a:pt x="56" y="346"/>
                  </a:lnTo>
                  <a:lnTo>
                    <a:pt x="232" y="379"/>
                  </a:lnTo>
                  <a:lnTo>
                    <a:pt x="18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7A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7" name="Freeform 67"/>
            <p:cNvSpPr>
              <a:spLocks/>
            </p:cNvSpPr>
            <p:nvPr/>
          </p:nvSpPr>
          <p:spPr bwMode="auto">
            <a:xfrm>
              <a:off x="218440" y="802640"/>
              <a:ext cx="59055" cy="32385"/>
            </a:xfrm>
            <a:custGeom>
              <a:avLst/>
              <a:gdLst>
                <a:gd name="T0" fmla="*/ 0 w 188"/>
                <a:gd name="T1" fmla="*/ 0 h 102"/>
                <a:gd name="T2" fmla="*/ 169 w 188"/>
                <a:gd name="T3" fmla="*/ 24 h 102"/>
                <a:gd name="T4" fmla="*/ 188 w 188"/>
                <a:gd name="T5" fmla="*/ 102 h 102"/>
                <a:gd name="T6" fmla="*/ 100 w 188"/>
                <a:gd name="T7" fmla="*/ 98 h 102"/>
                <a:gd name="T8" fmla="*/ 7 w 188"/>
                <a:gd name="T9" fmla="*/ 79 h 102"/>
                <a:gd name="T10" fmla="*/ 0 w 188"/>
                <a:gd name="T1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" h="102">
                  <a:moveTo>
                    <a:pt x="0" y="0"/>
                  </a:moveTo>
                  <a:lnTo>
                    <a:pt x="169" y="24"/>
                  </a:lnTo>
                  <a:lnTo>
                    <a:pt x="188" y="102"/>
                  </a:lnTo>
                  <a:lnTo>
                    <a:pt x="100" y="98"/>
                  </a:lnTo>
                  <a:lnTo>
                    <a:pt x="7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7A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138" name="137 Conector recto de flecha"/>
          <p:cNvCxnSpPr>
            <a:stCxn id="6" idx="7"/>
          </p:cNvCxnSpPr>
          <p:nvPr/>
        </p:nvCxnSpPr>
        <p:spPr>
          <a:xfrm flipH="1" flipV="1">
            <a:off x="1475657" y="1628801"/>
            <a:ext cx="1916506" cy="181432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77 Conector recto de flecha"/>
          <p:cNvCxnSpPr/>
          <p:nvPr/>
        </p:nvCxnSpPr>
        <p:spPr>
          <a:xfrm>
            <a:off x="899592" y="2423108"/>
            <a:ext cx="3600400" cy="3238140"/>
          </a:xfrm>
          <a:prstGeom prst="straightConnector1">
            <a:avLst/>
          </a:prstGeom>
          <a:ln w="19050">
            <a:solidFill>
              <a:srgbClr val="FF00FF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6 Conector"/>
          <p:cNvSpPr/>
          <p:nvPr/>
        </p:nvSpPr>
        <p:spPr>
          <a:xfrm flipH="1">
            <a:off x="2021941" y="3423525"/>
            <a:ext cx="161700" cy="152270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280" name="279 CuadroTexto"/>
          <p:cNvSpPr txBox="1"/>
          <p:nvPr/>
        </p:nvSpPr>
        <p:spPr>
          <a:xfrm>
            <a:off x="5508104" y="5469031"/>
            <a:ext cx="3096344" cy="120032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CO"/>
            </a:defPPr>
          </a:lstStyle>
          <a:p>
            <a:pPr algn="ctr"/>
            <a:r>
              <a:rPr lang="en-US" dirty="0" smtClean="0">
                <a:solidFill>
                  <a:schemeClr val="tx1"/>
                </a:solidFill>
                <a:latin typeface="Stencil" pitchFamily="82" charset="0"/>
              </a:rPr>
              <a:t>No se forma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Stencil" pitchFamily="82" charset="0"/>
              </a:rPr>
              <a:t>Imagen</a:t>
            </a:r>
            <a:r>
              <a:rPr lang="en-US" dirty="0" smtClean="0">
                <a:solidFill>
                  <a:schemeClr val="tx1"/>
                </a:solidFill>
                <a:latin typeface="Stencil" pitchFamily="82" charset="0"/>
              </a:rPr>
              <a:t> </a:t>
            </a:r>
            <a:endParaRPr lang="en-US" dirty="0">
              <a:solidFill>
                <a:schemeClr val="tx1"/>
              </a:solidFill>
              <a:latin typeface="Stenci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942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30000">
        <p14:honeycomb/>
      </p:transition>
    </mc:Choice>
    <mc:Fallback>
      <p:transition spd="slow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4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1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000"/>
                            </p:stCondLst>
                            <p:childTnLst>
                              <p:par>
                                <p:cTn id="35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3 Conector recto"/>
          <p:cNvCxnSpPr/>
          <p:nvPr/>
        </p:nvCxnSpPr>
        <p:spPr>
          <a:xfrm>
            <a:off x="1132979" y="3496965"/>
            <a:ext cx="4087093" cy="16144"/>
          </a:xfrm>
          <a:prstGeom prst="line">
            <a:avLst/>
          </a:prstGeom>
          <a:ln w="25400">
            <a:solidFill>
              <a:srgbClr val="FFFF47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" name="5 Conector"/>
          <p:cNvSpPr/>
          <p:nvPr/>
        </p:nvSpPr>
        <p:spPr>
          <a:xfrm flipH="1">
            <a:off x="5096675" y="3420830"/>
            <a:ext cx="161700" cy="152270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7" name="6 Conector"/>
          <p:cNvSpPr/>
          <p:nvPr/>
        </p:nvSpPr>
        <p:spPr>
          <a:xfrm flipH="1">
            <a:off x="3750133" y="3423525"/>
            <a:ext cx="161700" cy="152270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8" name="2 Arco de bloque"/>
          <p:cNvSpPr/>
          <p:nvPr/>
        </p:nvSpPr>
        <p:spPr>
          <a:xfrm rot="16200000">
            <a:off x="2297205" y="497462"/>
            <a:ext cx="5760640" cy="5760000"/>
          </a:xfrm>
          <a:prstGeom prst="blockArc">
            <a:avLst>
              <a:gd name="adj1" fmla="val 10800000"/>
              <a:gd name="adj2" fmla="val 0"/>
              <a:gd name="adj3" fmla="val 2820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cxnSp>
        <p:nvCxnSpPr>
          <p:cNvPr id="9" name="75 Conector recto de flecha"/>
          <p:cNvCxnSpPr/>
          <p:nvPr/>
        </p:nvCxnSpPr>
        <p:spPr>
          <a:xfrm flipH="1" flipV="1">
            <a:off x="2627784" y="2420888"/>
            <a:ext cx="3096344" cy="5231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77 Conector recto de flecha"/>
          <p:cNvCxnSpPr/>
          <p:nvPr/>
        </p:nvCxnSpPr>
        <p:spPr>
          <a:xfrm>
            <a:off x="2627784" y="2423108"/>
            <a:ext cx="2376264" cy="2158020"/>
          </a:xfrm>
          <a:prstGeom prst="straightConnector1">
            <a:avLst/>
          </a:prstGeom>
          <a:ln w="19050">
            <a:solidFill>
              <a:srgbClr val="FF00FF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78 Conector recto de flecha"/>
          <p:cNvCxnSpPr/>
          <p:nvPr/>
        </p:nvCxnSpPr>
        <p:spPr>
          <a:xfrm>
            <a:off x="2987824" y="1772816"/>
            <a:ext cx="2592288" cy="0"/>
          </a:xfrm>
          <a:prstGeom prst="straightConnector1">
            <a:avLst/>
          </a:prstGeom>
          <a:ln w="19050">
            <a:solidFill>
              <a:srgbClr val="FF00FF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12" name="142 Grupo"/>
          <p:cNvGrpSpPr/>
          <p:nvPr/>
        </p:nvGrpSpPr>
        <p:grpSpPr>
          <a:xfrm>
            <a:off x="827584" y="1772816"/>
            <a:ext cx="1512168" cy="1732221"/>
            <a:chOff x="0" y="0"/>
            <a:chExt cx="608330" cy="986155"/>
          </a:xfrm>
        </p:grpSpPr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179070" y="771525"/>
              <a:ext cx="351790" cy="214630"/>
            </a:xfrm>
            <a:custGeom>
              <a:avLst/>
              <a:gdLst>
                <a:gd name="T0" fmla="*/ 0 w 1108"/>
                <a:gd name="T1" fmla="*/ 28 h 675"/>
                <a:gd name="T2" fmla="*/ 12 w 1108"/>
                <a:gd name="T3" fmla="*/ 145 h 675"/>
                <a:gd name="T4" fmla="*/ 103 w 1108"/>
                <a:gd name="T5" fmla="*/ 196 h 675"/>
                <a:gd name="T6" fmla="*/ 166 w 1108"/>
                <a:gd name="T7" fmla="*/ 589 h 675"/>
                <a:gd name="T8" fmla="*/ 172 w 1108"/>
                <a:gd name="T9" fmla="*/ 600 h 675"/>
                <a:gd name="T10" fmla="*/ 180 w 1108"/>
                <a:gd name="T11" fmla="*/ 608 h 675"/>
                <a:gd name="T12" fmla="*/ 190 w 1108"/>
                <a:gd name="T13" fmla="*/ 617 h 675"/>
                <a:gd name="T14" fmla="*/ 204 w 1108"/>
                <a:gd name="T15" fmla="*/ 624 h 675"/>
                <a:gd name="T16" fmla="*/ 220 w 1108"/>
                <a:gd name="T17" fmla="*/ 631 h 675"/>
                <a:gd name="T18" fmla="*/ 237 w 1108"/>
                <a:gd name="T19" fmla="*/ 638 h 675"/>
                <a:gd name="T20" fmla="*/ 256 w 1108"/>
                <a:gd name="T21" fmla="*/ 644 h 675"/>
                <a:gd name="T22" fmla="*/ 276 w 1108"/>
                <a:gd name="T23" fmla="*/ 650 h 675"/>
                <a:gd name="T24" fmla="*/ 300 w 1108"/>
                <a:gd name="T25" fmla="*/ 655 h 675"/>
                <a:gd name="T26" fmla="*/ 325 w 1108"/>
                <a:gd name="T27" fmla="*/ 658 h 675"/>
                <a:gd name="T28" fmla="*/ 349 w 1108"/>
                <a:gd name="T29" fmla="*/ 663 h 675"/>
                <a:gd name="T30" fmla="*/ 376 w 1108"/>
                <a:gd name="T31" fmla="*/ 665 h 675"/>
                <a:gd name="T32" fmla="*/ 404 w 1108"/>
                <a:gd name="T33" fmla="*/ 669 h 675"/>
                <a:gd name="T34" fmla="*/ 431 w 1108"/>
                <a:gd name="T35" fmla="*/ 670 h 675"/>
                <a:gd name="T36" fmla="*/ 460 w 1108"/>
                <a:gd name="T37" fmla="*/ 672 h 675"/>
                <a:gd name="T38" fmla="*/ 490 w 1108"/>
                <a:gd name="T39" fmla="*/ 674 h 675"/>
                <a:gd name="T40" fmla="*/ 526 w 1108"/>
                <a:gd name="T41" fmla="*/ 674 h 675"/>
                <a:gd name="T42" fmla="*/ 562 w 1108"/>
                <a:gd name="T43" fmla="*/ 675 h 675"/>
                <a:gd name="T44" fmla="*/ 596 w 1108"/>
                <a:gd name="T45" fmla="*/ 674 h 675"/>
                <a:gd name="T46" fmla="*/ 632 w 1108"/>
                <a:gd name="T47" fmla="*/ 674 h 675"/>
                <a:gd name="T48" fmla="*/ 667 w 1108"/>
                <a:gd name="T49" fmla="*/ 672 h 675"/>
                <a:gd name="T50" fmla="*/ 701 w 1108"/>
                <a:gd name="T51" fmla="*/ 669 h 675"/>
                <a:gd name="T52" fmla="*/ 732 w 1108"/>
                <a:gd name="T53" fmla="*/ 667 h 675"/>
                <a:gd name="T54" fmla="*/ 763 w 1108"/>
                <a:gd name="T55" fmla="*/ 662 h 675"/>
                <a:gd name="T56" fmla="*/ 792 w 1108"/>
                <a:gd name="T57" fmla="*/ 658 h 675"/>
                <a:gd name="T58" fmla="*/ 818 w 1108"/>
                <a:gd name="T59" fmla="*/ 651 h 675"/>
                <a:gd name="T60" fmla="*/ 840 w 1108"/>
                <a:gd name="T61" fmla="*/ 646 h 675"/>
                <a:gd name="T62" fmla="*/ 861 w 1108"/>
                <a:gd name="T63" fmla="*/ 638 h 675"/>
                <a:gd name="T64" fmla="*/ 878 w 1108"/>
                <a:gd name="T65" fmla="*/ 629 h 675"/>
                <a:gd name="T66" fmla="*/ 890 w 1108"/>
                <a:gd name="T67" fmla="*/ 620 h 675"/>
                <a:gd name="T68" fmla="*/ 899 w 1108"/>
                <a:gd name="T69" fmla="*/ 610 h 675"/>
                <a:gd name="T70" fmla="*/ 904 w 1108"/>
                <a:gd name="T71" fmla="*/ 598 h 675"/>
                <a:gd name="T72" fmla="*/ 992 w 1108"/>
                <a:gd name="T73" fmla="*/ 196 h 675"/>
                <a:gd name="T74" fmla="*/ 1083 w 1108"/>
                <a:gd name="T75" fmla="*/ 157 h 675"/>
                <a:gd name="T76" fmla="*/ 1108 w 1108"/>
                <a:gd name="T77" fmla="*/ 40 h 675"/>
                <a:gd name="T78" fmla="*/ 476 w 1108"/>
                <a:gd name="T79" fmla="*/ 0 h 675"/>
                <a:gd name="T80" fmla="*/ 0 w 1108"/>
                <a:gd name="T81" fmla="*/ 28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08" h="675">
                  <a:moveTo>
                    <a:pt x="0" y="28"/>
                  </a:moveTo>
                  <a:lnTo>
                    <a:pt x="12" y="145"/>
                  </a:lnTo>
                  <a:lnTo>
                    <a:pt x="103" y="196"/>
                  </a:lnTo>
                  <a:lnTo>
                    <a:pt x="166" y="589"/>
                  </a:lnTo>
                  <a:lnTo>
                    <a:pt x="172" y="600"/>
                  </a:lnTo>
                  <a:lnTo>
                    <a:pt x="180" y="608"/>
                  </a:lnTo>
                  <a:lnTo>
                    <a:pt x="190" y="617"/>
                  </a:lnTo>
                  <a:lnTo>
                    <a:pt x="204" y="624"/>
                  </a:lnTo>
                  <a:lnTo>
                    <a:pt x="220" y="631"/>
                  </a:lnTo>
                  <a:lnTo>
                    <a:pt x="237" y="638"/>
                  </a:lnTo>
                  <a:lnTo>
                    <a:pt x="256" y="644"/>
                  </a:lnTo>
                  <a:lnTo>
                    <a:pt x="276" y="650"/>
                  </a:lnTo>
                  <a:lnTo>
                    <a:pt x="300" y="655"/>
                  </a:lnTo>
                  <a:lnTo>
                    <a:pt x="325" y="658"/>
                  </a:lnTo>
                  <a:lnTo>
                    <a:pt x="349" y="663"/>
                  </a:lnTo>
                  <a:lnTo>
                    <a:pt x="376" y="665"/>
                  </a:lnTo>
                  <a:lnTo>
                    <a:pt x="404" y="669"/>
                  </a:lnTo>
                  <a:lnTo>
                    <a:pt x="431" y="670"/>
                  </a:lnTo>
                  <a:lnTo>
                    <a:pt x="460" y="672"/>
                  </a:lnTo>
                  <a:lnTo>
                    <a:pt x="490" y="674"/>
                  </a:lnTo>
                  <a:lnTo>
                    <a:pt x="526" y="674"/>
                  </a:lnTo>
                  <a:lnTo>
                    <a:pt x="562" y="675"/>
                  </a:lnTo>
                  <a:lnTo>
                    <a:pt x="596" y="674"/>
                  </a:lnTo>
                  <a:lnTo>
                    <a:pt x="632" y="674"/>
                  </a:lnTo>
                  <a:lnTo>
                    <a:pt x="667" y="672"/>
                  </a:lnTo>
                  <a:lnTo>
                    <a:pt x="701" y="669"/>
                  </a:lnTo>
                  <a:lnTo>
                    <a:pt x="732" y="667"/>
                  </a:lnTo>
                  <a:lnTo>
                    <a:pt x="763" y="662"/>
                  </a:lnTo>
                  <a:lnTo>
                    <a:pt x="792" y="658"/>
                  </a:lnTo>
                  <a:lnTo>
                    <a:pt x="818" y="651"/>
                  </a:lnTo>
                  <a:lnTo>
                    <a:pt x="840" y="646"/>
                  </a:lnTo>
                  <a:lnTo>
                    <a:pt x="861" y="638"/>
                  </a:lnTo>
                  <a:lnTo>
                    <a:pt x="878" y="629"/>
                  </a:lnTo>
                  <a:lnTo>
                    <a:pt x="890" y="620"/>
                  </a:lnTo>
                  <a:lnTo>
                    <a:pt x="899" y="610"/>
                  </a:lnTo>
                  <a:lnTo>
                    <a:pt x="904" y="598"/>
                  </a:lnTo>
                  <a:lnTo>
                    <a:pt x="992" y="196"/>
                  </a:lnTo>
                  <a:lnTo>
                    <a:pt x="1083" y="157"/>
                  </a:lnTo>
                  <a:lnTo>
                    <a:pt x="1108" y="40"/>
                  </a:lnTo>
                  <a:lnTo>
                    <a:pt x="476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876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179070" y="755015"/>
              <a:ext cx="351790" cy="57785"/>
            </a:xfrm>
            <a:custGeom>
              <a:avLst/>
              <a:gdLst>
                <a:gd name="T0" fmla="*/ 610 w 1108"/>
                <a:gd name="T1" fmla="*/ 0 h 183"/>
                <a:gd name="T2" fmla="*/ 718 w 1108"/>
                <a:gd name="T3" fmla="*/ 4 h 183"/>
                <a:gd name="T4" fmla="*/ 818 w 1108"/>
                <a:gd name="T5" fmla="*/ 11 h 183"/>
                <a:gd name="T6" fmla="*/ 906 w 1108"/>
                <a:gd name="T7" fmla="*/ 21 h 183"/>
                <a:gd name="T8" fmla="*/ 981 w 1108"/>
                <a:gd name="T9" fmla="*/ 33 h 183"/>
                <a:gd name="T10" fmla="*/ 1041 w 1108"/>
                <a:gd name="T11" fmla="*/ 48 h 183"/>
                <a:gd name="T12" fmla="*/ 1083 w 1108"/>
                <a:gd name="T13" fmla="*/ 64 h 183"/>
                <a:gd name="T14" fmla="*/ 1105 w 1108"/>
                <a:gd name="T15" fmla="*/ 83 h 183"/>
                <a:gd name="T16" fmla="*/ 1105 w 1108"/>
                <a:gd name="T17" fmla="*/ 100 h 183"/>
                <a:gd name="T18" fmla="*/ 1083 w 1108"/>
                <a:gd name="T19" fmla="*/ 119 h 183"/>
                <a:gd name="T20" fmla="*/ 1041 w 1108"/>
                <a:gd name="T21" fmla="*/ 135 h 183"/>
                <a:gd name="T22" fmla="*/ 981 w 1108"/>
                <a:gd name="T23" fmla="*/ 150 h 183"/>
                <a:gd name="T24" fmla="*/ 906 w 1108"/>
                <a:gd name="T25" fmla="*/ 162 h 183"/>
                <a:gd name="T26" fmla="*/ 818 w 1108"/>
                <a:gd name="T27" fmla="*/ 173 h 183"/>
                <a:gd name="T28" fmla="*/ 718 w 1108"/>
                <a:gd name="T29" fmla="*/ 179 h 183"/>
                <a:gd name="T30" fmla="*/ 610 w 1108"/>
                <a:gd name="T31" fmla="*/ 183 h 183"/>
                <a:gd name="T32" fmla="*/ 496 w 1108"/>
                <a:gd name="T33" fmla="*/ 183 h 183"/>
                <a:gd name="T34" fmla="*/ 390 w 1108"/>
                <a:gd name="T35" fmla="*/ 179 h 183"/>
                <a:gd name="T36" fmla="*/ 290 w 1108"/>
                <a:gd name="T37" fmla="*/ 173 h 183"/>
                <a:gd name="T38" fmla="*/ 203 w 1108"/>
                <a:gd name="T39" fmla="*/ 162 h 183"/>
                <a:gd name="T40" fmla="*/ 127 w 1108"/>
                <a:gd name="T41" fmla="*/ 150 h 183"/>
                <a:gd name="T42" fmla="*/ 67 w 1108"/>
                <a:gd name="T43" fmla="*/ 135 h 183"/>
                <a:gd name="T44" fmla="*/ 25 w 1108"/>
                <a:gd name="T45" fmla="*/ 119 h 183"/>
                <a:gd name="T46" fmla="*/ 3 w 1108"/>
                <a:gd name="T47" fmla="*/ 100 h 183"/>
                <a:gd name="T48" fmla="*/ 3 w 1108"/>
                <a:gd name="T49" fmla="*/ 83 h 183"/>
                <a:gd name="T50" fmla="*/ 25 w 1108"/>
                <a:gd name="T51" fmla="*/ 64 h 183"/>
                <a:gd name="T52" fmla="*/ 67 w 1108"/>
                <a:gd name="T53" fmla="*/ 48 h 183"/>
                <a:gd name="T54" fmla="*/ 127 w 1108"/>
                <a:gd name="T55" fmla="*/ 33 h 183"/>
                <a:gd name="T56" fmla="*/ 203 w 1108"/>
                <a:gd name="T57" fmla="*/ 21 h 183"/>
                <a:gd name="T58" fmla="*/ 290 w 1108"/>
                <a:gd name="T59" fmla="*/ 11 h 183"/>
                <a:gd name="T60" fmla="*/ 390 w 1108"/>
                <a:gd name="T61" fmla="*/ 4 h 183"/>
                <a:gd name="T62" fmla="*/ 496 w 1108"/>
                <a:gd name="T63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08" h="183">
                  <a:moveTo>
                    <a:pt x="553" y="0"/>
                  </a:moveTo>
                  <a:lnTo>
                    <a:pt x="610" y="0"/>
                  </a:lnTo>
                  <a:lnTo>
                    <a:pt x="665" y="2"/>
                  </a:lnTo>
                  <a:lnTo>
                    <a:pt x="718" y="4"/>
                  </a:lnTo>
                  <a:lnTo>
                    <a:pt x="770" y="7"/>
                  </a:lnTo>
                  <a:lnTo>
                    <a:pt x="818" y="11"/>
                  </a:lnTo>
                  <a:lnTo>
                    <a:pt x="863" y="16"/>
                  </a:lnTo>
                  <a:lnTo>
                    <a:pt x="906" y="21"/>
                  </a:lnTo>
                  <a:lnTo>
                    <a:pt x="945" y="28"/>
                  </a:lnTo>
                  <a:lnTo>
                    <a:pt x="981" y="33"/>
                  </a:lnTo>
                  <a:lnTo>
                    <a:pt x="1014" y="40"/>
                  </a:lnTo>
                  <a:lnTo>
                    <a:pt x="1041" y="48"/>
                  </a:lnTo>
                  <a:lnTo>
                    <a:pt x="1065" y="55"/>
                  </a:lnTo>
                  <a:lnTo>
                    <a:pt x="1083" y="64"/>
                  </a:lnTo>
                  <a:lnTo>
                    <a:pt x="1096" y="73"/>
                  </a:lnTo>
                  <a:lnTo>
                    <a:pt x="1105" y="83"/>
                  </a:lnTo>
                  <a:lnTo>
                    <a:pt x="1108" y="92"/>
                  </a:lnTo>
                  <a:lnTo>
                    <a:pt x="1105" y="100"/>
                  </a:lnTo>
                  <a:lnTo>
                    <a:pt x="1096" y="111"/>
                  </a:lnTo>
                  <a:lnTo>
                    <a:pt x="1083" y="119"/>
                  </a:lnTo>
                  <a:lnTo>
                    <a:pt x="1065" y="128"/>
                  </a:lnTo>
                  <a:lnTo>
                    <a:pt x="1041" y="135"/>
                  </a:lnTo>
                  <a:lnTo>
                    <a:pt x="1014" y="143"/>
                  </a:lnTo>
                  <a:lnTo>
                    <a:pt x="981" y="150"/>
                  </a:lnTo>
                  <a:lnTo>
                    <a:pt x="945" y="155"/>
                  </a:lnTo>
                  <a:lnTo>
                    <a:pt x="906" y="162"/>
                  </a:lnTo>
                  <a:lnTo>
                    <a:pt x="863" y="167"/>
                  </a:lnTo>
                  <a:lnTo>
                    <a:pt x="818" y="173"/>
                  </a:lnTo>
                  <a:lnTo>
                    <a:pt x="770" y="176"/>
                  </a:lnTo>
                  <a:lnTo>
                    <a:pt x="718" y="179"/>
                  </a:lnTo>
                  <a:lnTo>
                    <a:pt x="665" y="181"/>
                  </a:lnTo>
                  <a:lnTo>
                    <a:pt x="610" y="183"/>
                  </a:lnTo>
                  <a:lnTo>
                    <a:pt x="553" y="183"/>
                  </a:lnTo>
                  <a:lnTo>
                    <a:pt x="496" y="183"/>
                  </a:lnTo>
                  <a:lnTo>
                    <a:pt x="441" y="181"/>
                  </a:lnTo>
                  <a:lnTo>
                    <a:pt x="390" y="179"/>
                  </a:lnTo>
                  <a:lnTo>
                    <a:pt x="338" y="176"/>
                  </a:lnTo>
                  <a:lnTo>
                    <a:pt x="290" y="173"/>
                  </a:lnTo>
                  <a:lnTo>
                    <a:pt x="244" y="167"/>
                  </a:lnTo>
                  <a:lnTo>
                    <a:pt x="203" y="162"/>
                  </a:lnTo>
                  <a:lnTo>
                    <a:pt x="163" y="155"/>
                  </a:lnTo>
                  <a:lnTo>
                    <a:pt x="127" y="150"/>
                  </a:lnTo>
                  <a:lnTo>
                    <a:pt x="94" y="143"/>
                  </a:lnTo>
                  <a:lnTo>
                    <a:pt x="67" y="135"/>
                  </a:lnTo>
                  <a:lnTo>
                    <a:pt x="43" y="128"/>
                  </a:lnTo>
                  <a:lnTo>
                    <a:pt x="25" y="119"/>
                  </a:lnTo>
                  <a:lnTo>
                    <a:pt x="12" y="111"/>
                  </a:lnTo>
                  <a:lnTo>
                    <a:pt x="3" y="100"/>
                  </a:lnTo>
                  <a:lnTo>
                    <a:pt x="0" y="92"/>
                  </a:lnTo>
                  <a:lnTo>
                    <a:pt x="3" y="83"/>
                  </a:lnTo>
                  <a:lnTo>
                    <a:pt x="12" y="73"/>
                  </a:lnTo>
                  <a:lnTo>
                    <a:pt x="25" y="64"/>
                  </a:lnTo>
                  <a:lnTo>
                    <a:pt x="43" y="55"/>
                  </a:lnTo>
                  <a:lnTo>
                    <a:pt x="67" y="48"/>
                  </a:lnTo>
                  <a:lnTo>
                    <a:pt x="94" y="40"/>
                  </a:lnTo>
                  <a:lnTo>
                    <a:pt x="127" y="33"/>
                  </a:lnTo>
                  <a:lnTo>
                    <a:pt x="163" y="28"/>
                  </a:lnTo>
                  <a:lnTo>
                    <a:pt x="203" y="21"/>
                  </a:lnTo>
                  <a:lnTo>
                    <a:pt x="244" y="16"/>
                  </a:lnTo>
                  <a:lnTo>
                    <a:pt x="290" y="11"/>
                  </a:lnTo>
                  <a:lnTo>
                    <a:pt x="338" y="7"/>
                  </a:lnTo>
                  <a:lnTo>
                    <a:pt x="390" y="4"/>
                  </a:lnTo>
                  <a:lnTo>
                    <a:pt x="441" y="2"/>
                  </a:lnTo>
                  <a:lnTo>
                    <a:pt x="496" y="0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542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220345" y="777875"/>
              <a:ext cx="262890" cy="26035"/>
            </a:xfrm>
            <a:custGeom>
              <a:avLst/>
              <a:gdLst>
                <a:gd name="T0" fmla="*/ 0 w 827"/>
                <a:gd name="T1" fmla="*/ 29 h 81"/>
                <a:gd name="T2" fmla="*/ 54 w 827"/>
                <a:gd name="T3" fmla="*/ 20 h 81"/>
                <a:gd name="T4" fmla="*/ 105 w 827"/>
                <a:gd name="T5" fmla="*/ 15 h 81"/>
                <a:gd name="T6" fmla="*/ 158 w 827"/>
                <a:gd name="T7" fmla="*/ 8 h 81"/>
                <a:gd name="T8" fmla="*/ 210 w 827"/>
                <a:gd name="T9" fmla="*/ 5 h 81"/>
                <a:gd name="T10" fmla="*/ 260 w 827"/>
                <a:gd name="T11" fmla="*/ 1 h 81"/>
                <a:gd name="T12" fmla="*/ 311 w 827"/>
                <a:gd name="T13" fmla="*/ 0 h 81"/>
                <a:gd name="T14" fmla="*/ 363 w 827"/>
                <a:gd name="T15" fmla="*/ 0 h 81"/>
                <a:gd name="T16" fmla="*/ 415 w 827"/>
                <a:gd name="T17" fmla="*/ 0 h 81"/>
                <a:gd name="T18" fmla="*/ 464 w 827"/>
                <a:gd name="T19" fmla="*/ 1 h 81"/>
                <a:gd name="T20" fmla="*/ 516 w 827"/>
                <a:gd name="T21" fmla="*/ 3 h 81"/>
                <a:gd name="T22" fmla="*/ 568 w 827"/>
                <a:gd name="T23" fmla="*/ 7 h 81"/>
                <a:gd name="T24" fmla="*/ 617 w 827"/>
                <a:gd name="T25" fmla="*/ 10 h 81"/>
                <a:gd name="T26" fmla="*/ 669 w 827"/>
                <a:gd name="T27" fmla="*/ 13 h 81"/>
                <a:gd name="T28" fmla="*/ 722 w 827"/>
                <a:gd name="T29" fmla="*/ 19 h 81"/>
                <a:gd name="T30" fmla="*/ 774 w 827"/>
                <a:gd name="T31" fmla="*/ 24 h 81"/>
                <a:gd name="T32" fmla="*/ 827 w 827"/>
                <a:gd name="T33" fmla="*/ 29 h 81"/>
                <a:gd name="T34" fmla="*/ 777 w 827"/>
                <a:gd name="T35" fmla="*/ 44 h 81"/>
                <a:gd name="T36" fmla="*/ 724 w 827"/>
                <a:gd name="T37" fmla="*/ 56 h 81"/>
                <a:gd name="T38" fmla="*/ 669 w 827"/>
                <a:gd name="T39" fmla="*/ 65 h 81"/>
                <a:gd name="T40" fmla="*/ 612 w 827"/>
                <a:gd name="T41" fmla="*/ 72 h 81"/>
                <a:gd name="T42" fmla="*/ 554 w 827"/>
                <a:gd name="T43" fmla="*/ 77 h 81"/>
                <a:gd name="T44" fmla="*/ 494 w 827"/>
                <a:gd name="T45" fmla="*/ 81 h 81"/>
                <a:gd name="T46" fmla="*/ 435 w 827"/>
                <a:gd name="T47" fmla="*/ 81 h 81"/>
                <a:gd name="T48" fmla="*/ 375 w 827"/>
                <a:gd name="T49" fmla="*/ 81 h 81"/>
                <a:gd name="T50" fmla="*/ 318 w 827"/>
                <a:gd name="T51" fmla="*/ 79 h 81"/>
                <a:gd name="T52" fmla="*/ 262 w 827"/>
                <a:gd name="T53" fmla="*/ 74 h 81"/>
                <a:gd name="T54" fmla="*/ 208 w 827"/>
                <a:gd name="T55" fmla="*/ 69 h 81"/>
                <a:gd name="T56" fmla="*/ 158 w 827"/>
                <a:gd name="T57" fmla="*/ 63 h 81"/>
                <a:gd name="T58" fmla="*/ 112 w 827"/>
                <a:gd name="T59" fmla="*/ 55 h 81"/>
                <a:gd name="T60" fmla="*/ 69 w 827"/>
                <a:gd name="T61" fmla="*/ 48 h 81"/>
                <a:gd name="T62" fmla="*/ 33 w 827"/>
                <a:gd name="T63" fmla="*/ 38 h 81"/>
                <a:gd name="T64" fmla="*/ 0 w 827"/>
                <a:gd name="T65" fmla="*/ 2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27" h="81">
                  <a:moveTo>
                    <a:pt x="0" y="29"/>
                  </a:moveTo>
                  <a:lnTo>
                    <a:pt x="54" y="20"/>
                  </a:lnTo>
                  <a:lnTo>
                    <a:pt x="105" y="15"/>
                  </a:lnTo>
                  <a:lnTo>
                    <a:pt x="158" y="8"/>
                  </a:lnTo>
                  <a:lnTo>
                    <a:pt x="210" y="5"/>
                  </a:lnTo>
                  <a:lnTo>
                    <a:pt x="260" y="1"/>
                  </a:lnTo>
                  <a:lnTo>
                    <a:pt x="311" y="0"/>
                  </a:lnTo>
                  <a:lnTo>
                    <a:pt x="363" y="0"/>
                  </a:lnTo>
                  <a:lnTo>
                    <a:pt x="415" y="0"/>
                  </a:lnTo>
                  <a:lnTo>
                    <a:pt x="464" y="1"/>
                  </a:lnTo>
                  <a:lnTo>
                    <a:pt x="516" y="3"/>
                  </a:lnTo>
                  <a:lnTo>
                    <a:pt x="568" y="7"/>
                  </a:lnTo>
                  <a:lnTo>
                    <a:pt x="617" y="10"/>
                  </a:lnTo>
                  <a:lnTo>
                    <a:pt x="669" y="13"/>
                  </a:lnTo>
                  <a:lnTo>
                    <a:pt x="722" y="19"/>
                  </a:lnTo>
                  <a:lnTo>
                    <a:pt x="774" y="24"/>
                  </a:lnTo>
                  <a:lnTo>
                    <a:pt x="827" y="29"/>
                  </a:lnTo>
                  <a:lnTo>
                    <a:pt x="777" y="44"/>
                  </a:lnTo>
                  <a:lnTo>
                    <a:pt x="724" y="56"/>
                  </a:lnTo>
                  <a:lnTo>
                    <a:pt x="669" y="65"/>
                  </a:lnTo>
                  <a:lnTo>
                    <a:pt x="612" y="72"/>
                  </a:lnTo>
                  <a:lnTo>
                    <a:pt x="554" y="77"/>
                  </a:lnTo>
                  <a:lnTo>
                    <a:pt x="494" y="81"/>
                  </a:lnTo>
                  <a:lnTo>
                    <a:pt x="435" y="81"/>
                  </a:lnTo>
                  <a:lnTo>
                    <a:pt x="375" y="81"/>
                  </a:lnTo>
                  <a:lnTo>
                    <a:pt x="318" y="79"/>
                  </a:lnTo>
                  <a:lnTo>
                    <a:pt x="262" y="74"/>
                  </a:lnTo>
                  <a:lnTo>
                    <a:pt x="208" y="69"/>
                  </a:lnTo>
                  <a:lnTo>
                    <a:pt x="158" y="63"/>
                  </a:lnTo>
                  <a:lnTo>
                    <a:pt x="112" y="55"/>
                  </a:lnTo>
                  <a:lnTo>
                    <a:pt x="69" y="48"/>
                  </a:lnTo>
                  <a:lnTo>
                    <a:pt x="33" y="38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51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331470" y="524510"/>
              <a:ext cx="46990" cy="276860"/>
            </a:xfrm>
            <a:custGeom>
              <a:avLst/>
              <a:gdLst>
                <a:gd name="T0" fmla="*/ 150 w 150"/>
                <a:gd name="T1" fmla="*/ 858 h 872"/>
                <a:gd name="T2" fmla="*/ 122 w 150"/>
                <a:gd name="T3" fmla="*/ 872 h 872"/>
                <a:gd name="T4" fmla="*/ 88 w 150"/>
                <a:gd name="T5" fmla="*/ 527 h 872"/>
                <a:gd name="T6" fmla="*/ 83 w 150"/>
                <a:gd name="T7" fmla="*/ 236 h 872"/>
                <a:gd name="T8" fmla="*/ 0 w 150"/>
                <a:gd name="T9" fmla="*/ 0 h 872"/>
                <a:gd name="T10" fmla="*/ 126 w 150"/>
                <a:gd name="T11" fmla="*/ 284 h 872"/>
                <a:gd name="T12" fmla="*/ 150 w 150"/>
                <a:gd name="T13" fmla="*/ 858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872">
                  <a:moveTo>
                    <a:pt x="150" y="858"/>
                  </a:moveTo>
                  <a:lnTo>
                    <a:pt x="122" y="872"/>
                  </a:lnTo>
                  <a:lnTo>
                    <a:pt x="88" y="527"/>
                  </a:lnTo>
                  <a:lnTo>
                    <a:pt x="83" y="236"/>
                  </a:lnTo>
                  <a:lnTo>
                    <a:pt x="0" y="0"/>
                  </a:lnTo>
                  <a:lnTo>
                    <a:pt x="126" y="284"/>
                  </a:lnTo>
                  <a:lnTo>
                    <a:pt x="150" y="858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358140" y="93980"/>
              <a:ext cx="173355" cy="560705"/>
            </a:xfrm>
            <a:custGeom>
              <a:avLst/>
              <a:gdLst>
                <a:gd name="T0" fmla="*/ 0 w 547"/>
                <a:gd name="T1" fmla="*/ 776 h 1767"/>
                <a:gd name="T2" fmla="*/ 0 w 547"/>
                <a:gd name="T3" fmla="*/ 1767 h 1767"/>
                <a:gd name="T4" fmla="*/ 98 w 547"/>
                <a:gd name="T5" fmla="*/ 1767 h 1767"/>
                <a:gd name="T6" fmla="*/ 215 w 547"/>
                <a:gd name="T7" fmla="*/ 1627 h 1767"/>
                <a:gd name="T8" fmla="*/ 315 w 547"/>
                <a:gd name="T9" fmla="*/ 1567 h 1767"/>
                <a:gd name="T10" fmla="*/ 198 w 547"/>
                <a:gd name="T11" fmla="*/ 1560 h 1767"/>
                <a:gd name="T12" fmla="*/ 143 w 547"/>
                <a:gd name="T13" fmla="*/ 1572 h 1767"/>
                <a:gd name="T14" fmla="*/ 150 w 547"/>
                <a:gd name="T15" fmla="*/ 1496 h 1767"/>
                <a:gd name="T16" fmla="*/ 234 w 547"/>
                <a:gd name="T17" fmla="*/ 1467 h 1767"/>
                <a:gd name="T18" fmla="*/ 336 w 547"/>
                <a:gd name="T19" fmla="*/ 1379 h 1767"/>
                <a:gd name="T20" fmla="*/ 367 w 547"/>
                <a:gd name="T21" fmla="*/ 1315 h 1767"/>
                <a:gd name="T22" fmla="*/ 239 w 547"/>
                <a:gd name="T23" fmla="*/ 1276 h 1767"/>
                <a:gd name="T24" fmla="*/ 86 w 547"/>
                <a:gd name="T25" fmla="*/ 1281 h 1767"/>
                <a:gd name="T26" fmla="*/ 117 w 547"/>
                <a:gd name="T27" fmla="*/ 1217 h 1767"/>
                <a:gd name="T28" fmla="*/ 277 w 547"/>
                <a:gd name="T29" fmla="*/ 1196 h 1767"/>
                <a:gd name="T30" fmla="*/ 320 w 547"/>
                <a:gd name="T31" fmla="*/ 1129 h 1767"/>
                <a:gd name="T32" fmla="*/ 224 w 547"/>
                <a:gd name="T33" fmla="*/ 1083 h 1767"/>
                <a:gd name="T34" fmla="*/ 111 w 547"/>
                <a:gd name="T35" fmla="*/ 1007 h 1767"/>
                <a:gd name="T36" fmla="*/ 251 w 547"/>
                <a:gd name="T37" fmla="*/ 1026 h 1767"/>
                <a:gd name="T38" fmla="*/ 262 w 547"/>
                <a:gd name="T39" fmla="*/ 962 h 1767"/>
                <a:gd name="T40" fmla="*/ 329 w 547"/>
                <a:gd name="T41" fmla="*/ 926 h 1767"/>
                <a:gd name="T42" fmla="*/ 368 w 547"/>
                <a:gd name="T43" fmla="*/ 867 h 1767"/>
                <a:gd name="T44" fmla="*/ 492 w 547"/>
                <a:gd name="T45" fmla="*/ 897 h 1767"/>
                <a:gd name="T46" fmla="*/ 547 w 547"/>
                <a:gd name="T47" fmla="*/ 805 h 1767"/>
                <a:gd name="T48" fmla="*/ 463 w 547"/>
                <a:gd name="T49" fmla="*/ 795 h 1767"/>
                <a:gd name="T50" fmla="*/ 403 w 547"/>
                <a:gd name="T51" fmla="*/ 774 h 1767"/>
                <a:gd name="T52" fmla="*/ 344 w 547"/>
                <a:gd name="T53" fmla="*/ 816 h 1767"/>
                <a:gd name="T54" fmla="*/ 294 w 547"/>
                <a:gd name="T55" fmla="*/ 752 h 1767"/>
                <a:gd name="T56" fmla="*/ 313 w 547"/>
                <a:gd name="T57" fmla="*/ 712 h 1767"/>
                <a:gd name="T58" fmla="*/ 282 w 547"/>
                <a:gd name="T59" fmla="*/ 676 h 1767"/>
                <a:gd name="T60" fmla="*/ 277 w 547"/>
                <a:gd name="T61" fmla="*/ 752 h 1767"/>
                <a:gd name="T62" fmla="*/ 281 w 547"/>
                <a:gd name="T63" fmla="*/ 843 h 1767"/>
                <a:gd name="T64" fmla="*/ 215 w 547"/>
                <a:gd name="T65" fmla="*/ 812 h 1767"/>
                <a:gd name="T66" fmla="*/ 243 w 547"/>
                <a:gd name="T67" fmla="*/ 697 h 1767"/>
                <a:gd name="T68" fmla="*/ 186 w 547"/>
                <a:gd name="T69" fmla="*/ 650 h 1767"/>
                <a:gd name="T70" fmla="*/ 227 w 547"/>
                <a:gd name="T71" fmla="*/ 562 h 1767"/>
                <a:gd name="T72" fmla="*/ 219 w 547"/>
                <a:gd name="T73" fmla="*/ 478 h 1767"/>
                <a:gd name="T74" fmla="*/ 143 w 547"/>
                <a:gd name="T75" fmla="*/ 411 h 1767"/>
                <a:gd name="T76" fmla="*/ 98 w 547"/>
                <a:gd name="T77" fmla="*/ 54 h 1767"/>
                <a:gd name="T78" fmla="*/ 0 w 547"/>
                <a:gd name="T79" fmla="*/ 0 h 1767"/>
                <a:gd name="T80" fmla="*/ 0 w 547"/>
                <a:gd name="T81" fmla="*/ 307 h 1767"/>
                <a:gd name="T82" fmla="*/ 43 w 547"/>
                <a:gd name="T83" fmla="*/ 342 h 1767"/>
                <a:gd name="T84" fmla="*/ 0 w 547"/>
                <a:gd name="T85" fmla="*/ 385 h 1767"/>
                <a:gd name="T86" fmla="*/ 0 w 547"/>
                <a:gd name="T87" fmla="*/ 726 h 1767"/>
                <a:gd name="T88" fmla="*/ 59 w 547"/>
                <a:gd name="T89" fmla="*/ 726 h 1767"/>
                <a:gd name="T90" fmla="*/ 13 w 547"/>
                <a:gd name="T91" fmla="*/ 781 h 1767"/>
                <a:gd name="T92" fmla="*/ 0 w 547"/>
                <a:gd name="T93" fmla="*/ 776 h 1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47" h="1767">
                  <a:moveTo>
                    <a:pt x="0" y="776"/>
                  </a:moveTo>
                  <a:lnTo>
                    <a:pt x="0" y="1767"/>
                  </a:lnTo>
                  <a:lnTo>
                    <a:pt x="98" y="1767"/>
                  </a:lnTo>
                  <a:lnTo>
                    <a:pt x="215" y="1627"/>
                  </a:lnTo>
                  <a:lnTo>
                    <a:pt x="315" y="1567"/>
                  </a:lnTo>
                  <a:lnTo>
                    <a:pt x="198" y="1560"/>
                  </a:lnTo>
                  <a:lnTo>
                    <a:pt x="143" y="1572"/>
                  </a:lnTo>
                  <a:lnTo>
                    <a:pt x="150" y="1496"/>
                  </a:lnTo>
                  <a:lnTo>
                    <a:pt x="234" y="1467"/>
                  </a:lnTo>
                  <a:lnTo>
                    <a:pt x="336" y="1379"/>
                  </a:lnTo>
                  <a:lnTo>
                    <a:pt x="367" y="1315"/>
                  </a:lnTo>
                  <a:lnTo>
                    <a:pt x="239" y="1276"/>
                  </a:lnTo>
                  <a:lnTo>
                    <a:pt x="86" y="1281"/>
                  </a:lnTo>
                  <a:lnTo>
                    <a:pt x="117" y="1217"/>
                  </a:lnTo>
                  <a:lnTo>
                    <a:pt x="277" y="1196"/>
                  </a:lnTo>
                  <a:lnTo>
                    <a:pt x="320" y="1129"/>
                  </a:lnTo>
                  <a:lnTo>
                    <a:pt x="224" y="1083"/>
                  </a:lnTo>
                  <a:lnTo>
                    <a:pt x="111" y="1007"/>
                  </a:lnTo>
                  <a:lnTo>
                    <a:pt x="251" y="1026"/>
                  </a:lnTo>
                  <a:lnTo>
                    <a:pt x="262" y="962"/>
                  </a:lnTo>
                  <a:lnTo>
                    <a:pt x="329" y="926"/>
                  </a:lnTo>
                  <a:lnTo>
                    <a:pt x="368" y="867"/>
                  </a:lnTo>
                  <a:lnTo>
                    <a:pt x="492" y="897"/>
                  </a:lnTo>
                  <a:lnTo>
                    <a:pt x="547" y="805"/>
                  </a:lnTo>
                  <a:lnTo>
                    <a:pt x="463" y="795"/>
                  </a:lnTo>
                  <a:lnTo>
                    <a:pt x="403" y="774"/>
                  </a:lnTo>
                  <a:lnTo>
                    <a:pt x="344" y="816"/>
                  </a:lnTo>
                  <a:lnTo>
                    <a:pt x="294" y="752"/>
                  </a:lnTo>
                  <a:lnTo>
                    <a:pt x="313" y="712"/>
                  </a:lnTo>
                  <a:lnTo>
                    <a:pt x="282" y="676"/>
                  </a:lnTo>
                  <a:lnTo>
                    <a:pt x="277" y="752"/>
                  </a:lnTo>
                  <a:lnTo>
                    <a:pt x="281" y="843"/>
                  </a:lnTo>
                  <a:lnTo>
                    <a:pt x="215" y="812"/>
                  </a:lnTo>
                  <a:lnTo>
                    <a:pt x="243" y="697"/>
                  </a:lnTo>
                  <a:lnTo>
                    <a:pt x="186" y="650"/>
                  </a:lnTo>
                  <a:lnTo>
                    <a:pt x="227" y="562"/>
                  </a:lnTo>
                  <a:lnTo>
                    <a:pt x="219" y="478"/>
                  </a:lnTo>
                  <a:lnTo>
                    <a:pt x="143" y="411"/>
                  </a:lnTo>
                  <a:lnTo>
                    <a:pt x="98" y="54"/>
                  </a:lnTo>
                  <a:lnTo>
                    <a:pt x="0" y="0"/>
                  </a:lnTo>
                  <a:lnTo>
                    <a:pt x="0" y="307"/>
                  </a:lnTo>
                  <a:lnTo>
                    <a:pt x="43" y="342"/>
                  </a:lnTo>
                  <a:lnTo>
                    <a:pt x="0" y="385"/>
                  </a:lnTo>
                  <a:lnTo>
                    <a:pt x="0" y="726"/>
                  </a:lnTo>
                  <a:lnTo>
                    <a:pt x="59" y="726"/>
                  </a:lnTo>
                  <a:lnTo>
                    <a:pt x="13" y="781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337185" y="83185"/>
              <a:ext cx="20955" cy="108585"/>
            </a:xfrm>
            <a:custGeom>
              <a:avLst/>
              <a:gdLst>
                <a:gd name="T0" fmla="*/ 65 w 65"/>
                <a:gd name="T1" fmla="*/ 341 h 341"/>
                <a:gd name="T2" fmla="*/ 65 w 65"/>
                <a:gd name="T3" fmla="*/ 34 h 341"/>
                <a:gd name="T4" fmla="*/ 0 w 65"/>
                <a:gd name="T5" fmla="*/ 0 h 341"/>
                <a:gd name="T6" fmla="*/ 0 w 65"/>
                <a:gd name="T7" fmla="*/ 291 h 341"/>
                <a:gd name="T8" fmla="*/ 65 w 65"/>
                <a:gd name="T9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341">
                  <a:moveTo>
                    <a:pt x="65" y="341"/>
                  </a:moveTo>
                  <a:lnTo>
                    <a:pt x="65" y="34"/>
                  </a:lnTo>
                  <a:lnTo>
                    <a:pt x="0" y="0"/>
                  </a:lnTo>
                  <a:lnTo>
                    <a:pt x="0" y="291"/>
                  </a:lnTo>
                  <a:lnTo>
                    <a:pt x="65" y="34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337185" y="215900"/>
              <a:ext cx="20955" cy="438785"/>
            </a:xfrm>
            <a:custGeom>
              <a:avLst/>
              <a:gdLst>
                <a:gd name="T0" fmla="*/ 65 w 65"/>
                <a:gd name="T1" fmla="*/ 341 h 1382"/>
                <a:gd name="T2" fmla="*/ 65 w 65"/>
                <a:gd name="T3" fmla="*/ 0 h 1382"/>
                <a:gd name="T4" fmla="*/ 0 w 65"/>
                <a:gd name="T5" fmla="*/ 64 h 1382"/>
                <a:gd name="T6" fmla="*/ 0 w 65"/>
                <a:gd name="T7" fmla="*/ 64 h 1382"/>
                <a:gd name="T8" fmla="*/ 0 w 65"/>
                <a:gd name="T9" fmla="*/ 923 h 1382"/>
                <a:gd name="T10" fmla="*/ 50 w 65"/>
                <a:gd name="T11" fmla="*/ 941 h 1382"/>
                <a:gd name="T12" fmla="*/ 0 w 65"/>
                <a:gd name="T13" fmla="*/ 972 h 1382"/>
                <a:gd name="T14" fmla="*/ 0 w 65"/>
                <a:gd name="T15" fmla="*/ 1349 h 1382"/>
                <a:gd name="T16" fmla="*/ 43 w 65"/>
                <a:gd name="T17" fmla="*/ 1382 h 1382"/>
                <a:gd name="T18" fmla="*/ 65 w 65"/>
                <a:gd name="T19" fmla="*/ 1382 h 1382"/>
                <a:gd name="T20" fmla="*/ 65 w 65"/>
                <a:gd name="T21" fmla="*/ 391 h 1382"/>
                <a:gd name="T22" fmla="*/ 5 w 65"/>
                <a:gd name="T23" fmla="*/ 362 h 1382"/>
                <a:gd name="T24" fmla="*/ 64 w 65"/>
                <a:gd name="T25" fmla="*/ 341 h 1382"/>
                <a:gd name="T26" fmla="*/ 65 w 65"/>
                <a:gd name="T27" fmla="*/ 341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1382">
                  <a:moveTo>
                    <a:pt x="65" y="341"/>
                  </a:moveTo>
                  <a:lnTo>
                    <a:pt x="65" y="0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923"/>
                  </a:lnTo>
                  <a:lnTo>
                    <a:pt x="50" y="941"/>
                  </a:lnTo>
                  <a:lnTo>
                    <a:pt x="0" y="972"/>
                  </a:lnTo>
                  <a:lnTo>
                    <a:pt x="0" y="1349"/>
                  </a:lnTo>
                  <a:lnTo>
                    <a:pt x="43" y="1382"/>
                  </a:lnTo>
                  <a:lnTo>
                    <a:pt x="65" y="1382"/>
                  </a:lnTo>
                  <a:lnTo>
                    <a:pt x="65" y="391"/>
                  </a:lnTo>
                  <a:lnTo>
                    <a:pt x="5" y="362"/>
                  </a:lnTo>
                  <a:lnTo>
                    <a:pt x="64" y="341"/>
                  </a:lnTo>
                  <a:lnTo>
                    <a:pt x="65" y="34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0" name="Freeform 13"/>
            <p:cNvSpPr>
              <a:spLocks/>
            </p:cNvSpPr>
            <p:nvPr/>
          </p:nvSpPr>
          <p:spPr bwMode="auto">
            <a:xfrm>
              <a:off x="337185" y="790575"/>
              <a:ext cx="635" cy="5080"/>
            </a:xfrm>
            <a:custGeom>
              <a:avLst/>
              <a:gdLst>
                <a:gd name="T0" fmla="*/ 0 w 2"/>
                <a:gd name="T1" fmla="*/ 0 h 16"/>
                <a:gd name="T2" fmla="*/ 0 w 2"/>
                <a:gd name="T3" fmla="*/ 16 h 16"/>
                <a:gd name="T4" fmla="*/ 2 w 2"/>
                <a:gd name="T5" fmla="*/ 14 h 16"/>
                <a:gd name="T6" fmla="*/ 0 w 2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6">
                  <a:moveTo>
                    <a:pt x="0" y="0"/>
                  </a:moveTo>
                  <a:lnTo>
                    <a:pt x="0" y="16"/>
                  </a:lnTo>
                  <a:lnTo>
                    <a:pt x="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307975" y="54610"/>
              <a:ext cx="29210" cy="121285"/>
            </a:xfrm>
            <a:custGeom>
              <a:avLst/>
              <a:gdLst>
                <a:gd name="T0" fmla="*/ 93 w 93"/>
                <a:gd name="T1" fmla="*/ 381 h 381"/>
                <a:gd name="T2" fmla="*/ 93 w 93"/>
                <a:gd name="T3" fmla="*/ 90 h 381"/>
                <a:gd name="T4" fmla="*/ 91 w 93"/>
                <a:gd name="T5" fmla="*/ 88 h 381"/>
                <a:gd name="T6" fmla="*/ 54 w 93"/>
                <a:gd name="T7" fmla="*/ 0 h 381"/>
                <a:gd name="T8" fmla="*/ 0 w 93"/>
                <a:gd name="T9" fmla="*/ 173 h 381"/>
                <a:gd name="T10" fmla="*/ 38 w 93"/>
                <a:gd name="T11" fmla="*/ 338 h 381"/>
                <a:gd name="T12" fmla="*/ 93 w 93"/>
                <a:gd name="T13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381">
                  <a:moveTo>
                    <a:pt x="93" y="381"/>
                  </a:moveTo>
                  <a:lnTo>
                    <a:pt x="93" y="90"/>
                  </a:lnTo>
                  <a:lnTo>
                    <a:pt x="91" y="88"/>
                  </a:lnTo>
                  <a:lnTo>
                    <a:pt x="54" y="0"/>
                  </a:lnTo>
                  <a:lnTo>
                    <a:pt x="0" y="173"/>
                  </a:lnTo>
                  <a:lnTo>
                    <a:pt x="38" y="338"/>
                  </a:lnTo>
                  <a:lnTo>
                    <a:pt x="93" y="38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auto">
            <a:xfrm>
              <a:off x="291465" y="213995"/>
              <a:ext cx="45720" cy="584835"/>
            </a:xfrm>
            <a:custGeom>
              <a:avLst/>
              <a:gdLst>
                <a:gd name="T0" fmla="*/ 144 w 144"/>
                <a:gd name="T1" fmla="*/ 930 h 1842"/>
                <a:gd name="T2" fmla="*/ 144 w 144"/>
                <a:gd name="T3" fmla="*/ 71 h 1842"/>
                <a:gd name="T4" fmla="*/ 81 w 144"/>
                <a:gd name="T5" fmla="*/ 40 h 1842"/>
                <a:gd name="T6" fmla="*/ 0 w 144"/>
                <a:gd name="T7" fmla="*/ 0 h 1842"/>
                <a:gd name="T8" fmla="*/ 0 w 144"/>
                <a:gd name="T9" fmla="*/ 1180 h 1842"/>
                <a:gd name="T10" fmla="*/ 2 w 144"/>
                <a:gd name="T11" fmla="*/ 1180 h 1842"/>
                <a:gd name="T12" fmla="*/ 41 w 144"/>
                <a:gd name="T13" fmla="*/ 1120 h 1842"/>
                <a:gd name="T14" fmla="*/ 53 w 144"/>
                <a:gd name="T15" fmla="*/ 1215 h 1842"/>
                <a:gd name="T16" fmla="*/ 34 w 144"/>
                <a:gd name="T17" fmla="*/ 1256 h 1842"/>
                <a:gd name="T18" fmla="*/ 0 w 144"/>
                <a:gd name="T19" fmla="*/ 1230 h 1842"/>
                <a:gd name="T20" fmla="*/ 0 w 144"/>
                <a:gd name="T21" fmla="*/ 1384 h 1842"/>
                <a:gd name="T22" fmla="*/ 48 w 144"/>
                <a:gd name="T23" fmla="*/ 1311 h 1842"/>
                <a:gd name="T24" fmla="*/ 41 w 144"/>
                <a:gd name="T25" fmla="*/ 1446 h 1842"/>
                <a:gd name="T26" fmla="*/ 103 w 144"/>
                <a:gd name="T27" fmla="*/ 1835 h 1842"/>
                <a:gd name="T28" fmla="*/ 132 w 144"/>
                <a:gd name="T29" fmla="*/ 1842 h 1842"/>
                <a:gd name="T30" fmla="*/ 144 w 144"/>
                <a:gd name="T31" fmla="*/ 1832 h 1842"/>
                <a:gd name="T32" fmla="*/ 144 w 144"/>
                <a:gd name="T33" fmla="*/ 1816 h 1842"/>
                <a:gd name="T34" fmla="*/ 79 w 144"/>
                <a:gd name="T35" fmla="*/ 1442 h 1842"/>
                <a:gd name="T36" fmla="*/ 105 w 144"/>
                <a:gd name="T37" fmla="*/ 1327 h 1842"/>
                <a:gd name="T38" fmla="*/ 144 w 144"/>
                <a:gd name="T39" fmla="*/ 1356 h 1842"/>
                <a:gd name="T40" fmla="*/ 144 w 144"/>
                <a:gd name="T41" fmla="*/ 979 h 1842"/>
                <a:gd name="T42" fmla="*/ 94 w 144"/>
                <a:gd name="T43" fmla="*/ 1008 h 1842"/>
                <a:gd name="T44" fmla="*/ 101 w 144"/>
                <a:gd name="T45" fmla="*/ 917 h 1842"/>
                <a:gd name="T46" fmla="*/ 144 w 144"/>
                <a:gd name="T47" fmla="*/ 93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4" h="1842">
                  <a:moveTo>
                    <a:pt x="144" y="930"/>
                  </a:moveTo>
                  <a:lnTo>
                    <a:pt x="144" y="71"/>
                  </a:lnTo>
                  <a:lnTo>
                    <a:pt x="81" y="40"/>
                  </a:lnTo>
                  <a:lnTo>
                    <a:pt x="0" y="0"/>
                  </a:lnTo>
                  <a:lnTo>
                    <a:pt x="0" y="1180"/>
                  </a:lnTo>
                  <a:lnTo>
                    <a:pt x="2" y="1180"/>
                  </a:lnTo>
                  <a:lnTo>
                    <a:pt x="41" y="1120"/>
                  </a:lnTo>
                  <a:lnTo>
                    <a:pt x="53" y="1215"/>
                  </a:lnTo>
                  <a:lnTo>
                    <a:pt x="34" y="1256"/>
                  </a:lnTo>
                  <a:lnTo>
                    <a:pt x="0" y="1230"/>
                  </a:lnTo>
                  <a:lnTo>
                    <a:pt x="0" y="1384"/>
                  </a:lnTo>
                  <a:lnTo>
                    <a:pt x="48" y="1311"/>
                  </a:lnTo>
                  <a:lnTo>
                    <a:pt x="41" y="1446"/>
                  </a:lnTo>
                  <a:lnTo>
                    <a:pt x="103" y="1835"/>
                  </a:lnTo>
                  <a:lnTo>
                    <a:pt x="132" y="1842"/>
                  </a:lnTo>
                  <a:lnTo>
                    <a:pt x="144" y="1832"/>
                  </a:lnTo>
                  <a:lnTo>
                    <a:pt x="144" y="1816"/>
                  </a:lnTo>
                  <a:lnTo>
                    <a:pt x="79" y="1442"/>
                  </a:lnTo>
                  <a:lnTo>
                    <a:pt x="105" y="1327"/>
                  </a:lnTo>
                  <a:lnTo>
                    <a:pt x="144" y="1356"/>
                  </a:lnTo>
                  <a:lnTo>
                    <a:pt x="144" y="979"/>
                  </a:lnTo>
                  <a:lnTo>
                    <a:pt x="94" y="1008"/>
                  </a:lnTo>
                  <a:lnTo>
                    <a:pt x="101" y="917"/>
                  </a:lnTo>
                  <a:lnTo>
                    <a:pt x="144" y="930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1905" y="203835"/>
              <a:ext cx="289560" cy="488950"/>
            </a:xfrm>
            <a:custGeom>
              <a:avLst/>
              <a:gdLst>
                <a:gd name="T0" fmla="*/ 911 w 911"/>
                <a:gd name="T1" fmla="*/ 1211 h 1539"/>
                <a:gd name="T2" fmla="*/ 911 w 911"/>
                <a:gd name="T3" fmla="*/ 31 h 1539"/>
                <a:gd name="T4" fmla="*/ 847 w 911"/>
                <a:gd name="T5" fmla="*/ 0 h 1539"/>
                <a:gd name="T6" fmla="*/ 828 w 911"/>
                <a:gd name="T7" fmla="*/ 139 h 1539"/>
                <a:gd name="T8" fmla="*/ 811 w 911"/>
                <a:gd name="T9" fmla="*/ 219 h 1539"/>
                <a:gd name="T10" fmla="*/ 742 w 911"/>
                <a:gd name="T11" fmla="*/ 176 h 1539"/>
                <a:gd name="T12" fmla="*/ 619 w 911"/>
                <a:gd name="T13" fmla="*/ 164 h 1539"/>
                <a:gd name="T14" fmla="*/ 445 w 911"/>
                <a:gd name="T15" fmla="*/ 336 h 1539"/>
                <a:gd name="T16" fmla="*/ 340 w 911"/>
                <a:gd name="T17" fmla="*/ 512 h 1539"/>
                <a:gd name="T18" fmla="*/ 192 w 911"/>
                <a:gd name="T19" fmla="*/ 696 h 1539"/>
                <a:gd name="T20" fmla="*/ 96 w 911"/>
                <a:gd name="T21" fmla="*/ 648 h 1539"/>
                <a:gd name="T22" fmla="*/ 0 w 911"/>
                <a:gd name="T23" fmla="*/ 681 h 1539"/>
                <a:gd name="T24" fmla="*/ 94 w 911"/>
                <a:gd name="T25" fmla="*/ 815 h 1539"/>
                <a:gd name="T26" fmla="*/ 166 w 911"/>
                <a:gd name="T27" fmla="*/ 851 h 1539"/>
                <a:gd name="T28" fmla="*/ 357 w 911"/>
                <a:gd name="T29" fmla="*/ 865 h 1539"/>
                <a:gd name="T30" fmla="*/ 448 w 911"/>
                <a:gd name="T31" fmla="*/ 841 h 1539"/>
                <a:gd name="T32" fmla="*/ 392 w 911"/>
                <a:gd name="T33" fmla="*/ 958 h 1539"/>
                <a:gd name="T34" fmla="*/ 452 w 911"/>
                <a:gd name="T35" fmla="*/ 989 h 1539"/>
                <a:gd name="T36" fmla="*/ 586 w 911"/>
                <a:gd name="T37" fmla="*/ 948 h 1539"/>
                <a:gd name="T38" fmla="*/ 543 w 911"/>
                <a:gd name="T39" fmla="*/ 1030 h 1539"/>
                <a:gd name="T40" fmla="*/ 557 w 911"/>
                <a:gd name="T41" fmla="*/ 1106 h 1539"/>
                <a:gd name="T42" fmla="*/ 624 w 911"/>
                <a:gd name="T43" fmla="*/ 1110 h 1539"/>
                <a:gd name="T44" fmla="*/ 711 w 911"/>
                <a:gd name="T45" fmla="*/ 1113 h 1539"/>
                <a:gd name="T46" fmla="*/ 765 w 911"/>
                <a:gd name="T47" fmla="*/ 1208 h 1539"/>
                <a:gd name="T48" fmla="*/ 634 w 911"/>
                <a:gd name="T49" fmla="*/ 1273 h 1539"/>
                <a:gd name="T50" fmla="*/ 569 w 911"/>
                <a:gd name="T51" fmla="*/ 1408 h 1539"/>
                <a:gd name="T52" fmla="*/ 550 w 911"/>
                <a:gd name="T53" fmla="*/ 1468 h 1539"/>
                <a:gd name="T54" fmla="*/ 715 w 911"/>
                <a:gd name="T55" fmla="*/ 1539 h 1539"/>
                <a:gd name="T56" fmla="*/ 842 w 911"/>
                <a:gd name="T57" fmla="*/ 1522 h 1539"/>
                <a:gd name="T58" fmla="*/ 911 w 911"/>
                <a:gd name="T59" fmla="*/ 1415 h 1539"/>
                <a:gd name="T60" fmla="*/ 911 w 911"/>
                <a:gd name="T61" fmla="*/ 1261 h 1539"/>
                <a:gd name="T62" fmla="*/ 857 w 911"/>
                <a:gd name="T63" fmla="*/ 1223 h 1539"/>
                <a:gd name="T64" fmla="*/ 911 w 911"/>
                <a:gd name="T65" fmla="*/ 1211 h 1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11" h="1539">
                  <a:moveTo>
                    <a:pt x="911" y="1211"/>
                  </a:moveTo>
                  <a:lnTo>
                    <a:pt x="911" y="31"/>
                  </a:lnTo>
                  <a:lnTo>
                    <a:pt x="847" y="0"/>
                  </a:lnTo>
                  <a:lnTo>
                    <a:pt x="828" y="139"/>
                  </a:lnTo>
                  <a:lnTo>
                    <a:pt x="811" y="219"/>
                  </a:lnTo>
                  <a:lnTo>
                    <a:pt x="742" y="176"/>
                  </a:lnTo>
                  <a:lnTo>
                    <a:pt x="619" y="164"/>
                  </a:lnTo>
                  <a:lnTo>
                    <a:pt x="445" y="336"/>
                  </a:lnTo>
                  <a:lnTo>
                    <a:pt x="340" y="512"/>
                  </a:lnTo>
                  <a:lnTo>
                    <a:pt x="192" y="696"/>
                  </a:lnTo>
                  <a:lnTo>
                    <a:pt x="96" y="648"/>
                  </a:lnTo>
                  <a:lnTo>
                    <a:pt x="0" y="681"/>
                  </a:lnTo>
                  <a:lnTo>
                    <a:pt x="94" y="815"/>
                  </a:lnTo>
                  <a:lnTo>
                    <a:pt x="166" y="851"/>
                  </a:lnTo>
                  <a:lnTo>
                    <a:pt x="357" y="865"/>
                  </a:lnTo>
                  <a:lnTo>
                    <a:pt x="448" y="841"/>
                  </a:lnTo>
                  <a:lnTo>
                    <a:pt x="392" y="958"/>
                  </a:lnTo>
                  <a:lnTo>
                    <a:pt x="452" y="989"/>
                  </a:lnTo>
                  <a:lnTo>
                    <a:pt x="586" y="948"/>
                  </a:lnTo>
                  <a:lnTo>
                    <a:pt x="543" y="1030"/>
                  </a:lnTo>
                  <a:lnTo>
                    <a:pt x="557" y="1106"/>
                  </a:lnTo>
                  <a:lnTo>
                    <a:pt x="624" y="1110"/>
                  </a:lnTo>
                  <a:lnTo>
                    <a:pt x="711" y="1113"/>
                  </a:lnTo>
                  <a:lnTo>
                    <a:pt x="765" y="1208"/>
                  </a:lnTo>
                  <a:lnTo>
                    <a:pt x="634" y="1273"/>
                  </a:lnTo>
                  <a:lnTo>
                    <a:pt x="569" y="1408"/>
                  </a:lnTo>
                  <a:lnTo>
                    <a:pt x="550" y="1468"/>
                  </a:lnTo>
                  <a:lnTo>
                    <a:pt x="715" y="1539"/>
                  </a:lnTo>
                  <a:lnTo>
                    <a:pt x="842" y="1522"/>
                  </a:lnTo>
                  <a:lnTo>
                    <a:pt x="911" y="1415"/>
                  </a:lnTo>
                  <a:lnTo>
                    <a:pt x="911" y="1261"/>
                  </a:lnTo>
                  <a:lnTo>
                    <a:pt x="857" y="1223"/>
                  </a:lnTo>
                  <a:lnTo>
                    <a:pt x="911" y="121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>
              <a:off x="388620" y="170180"/>
              <a:ext cx="164465" cy="154940"/>
            </a:xfrm>
            <a:custGeom>
              <a:avLst/>
              <a:gdLst>
                <a:gd name="T0" fmla="*/ 84 w 517"/>
                <a:gd name="T1" fmla="*/ 358 h 488"/>
                <a:gd name="T2" fmla="*/ 132 w 517"/>
                <a:gd name="T3" fmla="*/ 421 h 488"/>
                <a:gd name="T4" fmla="*/ 189 w 517"/>
                <a:gd name="T5" fmla="*/ 469 h 488"/>
                <a:gd name="T6" fmla="*/ 270 w 517"/>
                <a:gd name="T7" fmla="*/ 488 h 488"/>
                <a:gd name="T8" fmla="*/ 373 w 517"/>
                <a:gd name="T9" fmla="*/ 479 h 488"/>
                <a:gd name="T10" fmla="*/ 399 w 517"/>
                <a:gd name="T11" fmla="*/ 403 h 488"/>
                <a:gd name="T12" fmla="*/ 450 w 517"/>
                <a:gd name="T13" fmla="*/ 358 h 488"/>
                <a:gd name="T14" fmla="*/ 517 w 517"/>
                <a:gd name="T15" fmla="*/ 303 h 488"/>
                <a:gd name="T16" fmla="*/ 469 w 517"/>
                <a:gd name="T17" fmla="*/ 240 h 488"/>
                <a:gd name="T18" fmla="*/ 479 w 517"/>
                <a:gd name="T19" fmla="*/ 196 h 488"/>
                <a:gd name="T20" fmla="*/ 483 w 517"/>
                <a:gd name="T21" fmla="*/ 69 h 488"/>
                <a:gd name="T22" fmla="*/ 362 w 517"/>
                <a:gd name="T23" fmla="*/ 69 h 488"/>
                <a:gd name="T24" fmla="*/ 282 w 517"/>
                <a:gd name="T25" fmla="*/ 31 h 488"/>
                <a:gd name="T26" fmla="*/ 239 w 517"/>
                <a:gd name="T27" fmla="*/ 0 h 488"/>
                <a:gd name="T28" fmla="*/ 199 w 517"/>
                <a:gd name="T29" fmla="*/ 59 h 488"/>
                <a:gd name="T30" fmla="*/ 132 w 517"/>
                <a:gd name="T31" fmla="*/ 55 h 488"/>
                <a:gd name="T32" fmla="*/ 60 w 517"/>
                <a:gd name="T33" fmla="*/ 60 h 488"/>
                <a:gd name="T34" fmla="*/ 0 w 517"/>
                <a:gd name="T35" fmla="*/ 167 h 488"/>
                <a:gd name="T36" fmla="*/ 22 w 517"/>
                <a:gd name="T37" fmla="*/ 240 h 488"/>
                <a:gd name="T38" fmla="*/ 1 w 517"/>
                <a:gd name="T39" fmla="*/ 286 h 488"/>
                <a:gd name="T40" fmla="*/ 84 w 517"/>
                <a:gd name="T41" fmla="*/ 358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17" h="488">
                  <a:moveTo>
                    <a:pt x="84" y="358"/>
                  </a:moveTo>
                  <a:lnTo>
                    <a:pt x="132" y="421"/>
                  </a:lnTo>
                  <a:lnTo>
                    <a:pt x="189" y="469"/>
                  </a:lnTo>
                  <a:lnTo>
                    <a:pt x="270" y="488"/>
                  </a:lnTo>
                  <a:lnTo>
                    <a:pt x="373" y="479"/>
                  </a:lnTo>
                  <a:lnTo>
                    <a:pt x="399" y="403"/>
                  </a:lnTo>
                  <a:lnTo>
                    <a:pt x="450" y="358"/>
                  </a:lnTo>
                  <a:lnTo>
                    <a:pt x="517" y="303"/>
                  </a:lnTo>
                  <a:lnTo>
                    <a:pt x="469" y="240"/>
                  </a:lnTo>
                  <a:lnTo>
                    <a:pt x="479" y="196"/>
                  </a:lnTo>
                  <a:lnTo>
                    <a:pt x="483" y="69"/>
                  </a:lnTo>
                  <a:lnTo>
                    <a:pt x="362" y="69"/>
                  </a:lnTo>
                  <a:lnTo>
                    <a:pt x="282" y="31"/>
                  </a:lnTo>
                  <a:lnTo>
                    <a:pt x="239" y="0"/>
                  </a:lnTo>
                  <a:lnTo>
                    <a:pt x="199" y="59"/>
                  </a:lnTo>
                  <a:lnTo>
                    <a:pt x="132" y="55"/>
                  </a:lnTo>
                  <a:lnTo>
                    <a:pt x="60" y="60"/>
                  </a:lnTo>
                  <a:lnTo>
                    <a:pt x="0" y="167"/>
                  </a:lnTo>
                  <a:lnTo>
                    <a:pt x="22" y="240"/>
                  </a:lnTo>
                  <a:lnTo>
                    <a:pt x="1" y="286"/>
                  </a:lnTo>
                  <a:lnTo>
                    <a:pt x="84" y="358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5" name="Freeform 18"/>
            <p:cNvSpPr>
              <a:spLocks/>
            </p:cNvSpPr>
            <p:nvPr/>
          </p:nvSpPr>
          <p:spPr bwMode="auto">
            <a:xfrm>
              <a:off x="187960" y="98425"/>
              <a:ext cx="152400" cy="153035"/>
            </a:xfrm>
            <a:custGeom>
              <a:avLst/>
              <a:gdLst>
                <a:gd name="T0" fmla="*/ 349 w 481"/>
                <a:gd name="T1" fmla="*/ 483 h 483"/>
                <a:gd name="T2" fmla="*/ 439 w 481"/>
                <a:gd name="T3" fmla="*/ 398 h 483"/>
                <a:gd name="T4" fmla="*/ 481 w 481"/>
                <a:gd name="T5" fmla="*/ 312 h 483"/>
                <a:gd name="T6" fmla="*/ 420 w 481"/>
                <a:gd name="T7" fmla="*/ 173 h 483"/>
                <a:gd name="T8" fmla="*/ 390 w 481"/>
                <a:gd name="T9" fmla="*/ 90 h 483"/>
                <a:gd name="T10" fmla="*/ 351 w 481"/>
                <a:gd name="T11" fmla="*/ 130 h 483"/>
                <a:gd name="T12" fmla="*/ 330 w 481"/>
                <a:gd name="T13" fmla="*/ 50 h 483"/>
                <a:gd name="T14" fmla="*/ 267 w 481"/>
                <a:gd name="T15" fmla="*/ 19 h 483"/>
                <a:gd name="T16" fmla="*/ 182 w 481"/>
                <a:gd name="T17" fmla="*/ 28 h 483"/>
                <a:gd name="T18" fmla="*/ 127 w 481"/>
                <a:gd name="T19" fmla="*/ 0 h 483"/>
                <a:gd name="T20" fmla="*/ 72 w 481"/>
                <a:gd name="T21" fmla="*/ 92 h 483"/>
                <a:gd name="T22" fmla="*/ 0 w 481"/>
                <a:gd name="T23" fmla="*/ 97 h 483"/>
                <a:gd name="T24" fmla="*/ 31 w 481"/>
                <a:gd name="T25" fmla="*/ 240 h 483"/>
                <a:gd name="T26" fmla="*/ 0 w 481"/>
                <a:gd name="T27" fmla="*/ 304 h 483"/>
                <a:gd name="T28" fmla="*/ 40 w 481"/>
                <a:gd name="T29" fmla="*/ 323 h 483"/>
                <a:gd name="T30" fmla="*/ 169 w 481"/>
                <a:gd name="T31" fmla="*/ 424 h 483"/>
                <a:gd name="T32" fmla="*/ 292 w 481"/>
                <a:gd name="T33" fmla="*/ 476 h 483"/>
                <a:gd name="T34" fmla="*/ 349 w 481"/>
                <a:gd name="T35" fmla="*/ 483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81" h="483">
                  <a:moveTo>
                    <a:pt x="349" y="483"/>
                  </a:moveTo>
                  <a:lnTo>
                    <a:pt x="439" y="398"/>
                  </a:lnTo>
                  <a:lnTo>
                    <a:pt x="481" y="312"/>
                  </a:lnTo>
                  <a:lnTo>
                    <a:pt x="420" y="173"/>
                  </a:lnTo>
                  <a:lnTo>
                    <a:pt x="390" y="90"/>
                  </a:lnTo>
                  <a:lnTo>
                    <a:pt x="351" y="130"/>
                  </a:lnTo>
                  <a:lnTo>
                    <a:pt x="330" y="50"/>
                  </a:lnTo>
                  <a:lnTo>
                    <a:pt x="267" y="19"/>
                  </a:lnTo>
                  <a:lnTo>
                    <a:pt x="182" y="28"/>
                  </a:lnTo>
                  <a:lnTo>
                    <a:pt x="127" y="0"/>
                  </a:lnTo>
                  <a:lnTo>
                    <a:pt x="72" y="92"/>
                  </a:lnTo>
                  <a:lnTo>
                    <a:pt x="0" y="97"/>
                  </a:lnTo>
                  <a:lnTo>
                    <a:pt x="31" y="240"/>
                  </a:lnTo>
                  <a:lnTo>
                    <a:pt x="0" y="304"/>
                  </a:lnTo>
                  <a:lnTo>
                    <a:pt x="40" y="323"/>
                  </a:lnTo>
                  <a:lnTo>
                    <a:pt x="169" y="424"/>
                  </a:lnTo>
                  <a:lnTo>
                    <a:pt x="292" y="476"/>
                  </a:lnTo>
                  <a:lnTo>
                    <a:pt x="349" y="48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6" name="Freeform 19"/>
            <p:cNvSpPr>
              <a:spLocks/>
            </p:cNvSpPr>
            <p:nvPr/>
          </p:nvSpPr>
          <p:spPr bwMode="auto">
            <a:xfrm>
              <a:off x="34290" y="290195"/>
              <a:ext cx="142875" cy="123190"/>
            </a:xfrm>
            <a:custGeom>
              <a:avLst/>
              <a:gdLst>
                <a:gd name="T0" fmla="*/ 404 w 451"/>
                <a:gd name="T1" fmla="*/ 343 h 390"/>
                <a:gd name="T2" fmla="*/ 447 w 451"/>
                <a:gd name="T3" fmla="*/ 226 h 390"/>
                <a:gd name="T4" fmla="*/ 451 w 451"/>
                <a:gd name="T5" fmla="*/ 133 h 390"/>
                <a:gd name="T6" fmla="*/ 354 w 451"/>
                <a:gd name="T7" fmla="*/ 52 h 390"/>
                <a:gd name="T8" fmla="*/ 304 w 451"/>
                <a:gd name="T9" fmla="*/ 0 h 390"/>
                <a:gd name="T10" fmla="*/ 287 w 451"/>
                <a:gd name="T11" fmla="*/ 54 h 390"/>
                <a:gd name="T12" fmla="*/ 244 w 451"/>
                <a:gd name="T13" fmla="*/ 0 h 390"/>
                <a:gd name="T14" fmla="*/ 182 w 451"/>
                <a:gd name="T15" fmla="*/ 7 h 390"/>
                <a:gd name="T16" fmla="*/ 120 w 451"/>
                <a:gd name="T17" fmla="*/ 59 h 390"/>
                <a:gd name="T18" fmla="*/ 67 w 451"/>
                <a:gd name="T19" fmla="*/ 66 h 390"/>
                <a:gd name="T20" fmla="*/ 55 w 451"/>
                <a:gd name="T21" fmla="*/ 169 h 390"/>
                <a:gd name="T22" fmla="*/ 0 w 451"/>
                <a:gd name="T23" fmla="*/ 211 h 390"/>
                <a:gd name="T24" fmla="*/ 72 w 451"/>
                <a:gd name="T25" fmla="*/ 311 h 390"/>
                <a:gd name="T26" fmla="*/ 71 w 451"/>
                <a:gd name="T27" fmla="*/ 380 h 390"/>
                <a:gd name="T28" fmla="*/ 108 w 451"/>
                <a:gd name="T29" fmla="*/ 374 h 390"/>
                <a:gd name="T30" fmla="*/ 244 w 451"/>
                <a:gd name="T31" fmla="*/ 390 h 390"/>
                <a:gd name="T32" fmla="*/ 358 w 451"/>
                <a:gd name="T33" fmla="*/ 366 h 390"/>
                <a:gd name="T34" fmla="*/ 404 w 451"/>
                <a:gd name="T35" fmla="*/ 343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1" h="390">
                  <a:moveTo>
                    <a:pt x="404" y="343"/>
                  </a:moveTo>
                  <a:lnTo>
                    <a:pt x="447" y="226"/>
                  </a:lnTo>
                  <a:lnTo>
                    <a:pt x="451" y="133"/>
                  </a:lnTo>
                  <a:lnTo>
                    <a:pt x="354" y="52"/>
                  </a:lnTo>
                  <a:lnTo>
                    <a:pt x="304" y="0"/>
                  </a:lnTo>
                  <a:lnTo>
                    <a:pt x="287" y="54"/>
                  </a:lnTo>
                  <a:lnTo>
                    <a:pt x="244" y="0"/>
                  </a:lnTo>
                  <a:lnTo>
                    <a:pt x="182" y="7"/>
                  </a:lnTo>
                  <a:lnTo>
                    <a:pt x="120" y="59"/>
                  </a:lnTo>
                  <a:lnTo>
                    <a:pt x="67" y="66"/>
                  </a:lnTo>
                  <a:lnTo>
                    <a:pt x="55" y="169"/>
                  </a:lnTo>
                  <a:lnTo>
                    <a:pt x="0" y="211"/>
                  </a:lnTo>
                  <a:lnTo>
                    <a:pt x="72" y="311"/>
                  </a:lnTo>
                  <a:lnTo>
                    <a:pt x="71" y="380"/>
                  </a:lnTo>
                  <a:lnTo>
                    <a:pt x="108" y="374"/>
                  </a:lnTo>
                  <a:lnTo>
                    <a:pt x="244" y="390"/>
                  </a:lnTo>
                  <a:lnTo>
                    <a:pt x="358" y="366"/>
                  </a:lnTo>
                  <a:lnTo>
                    <a:pt x="404" y="34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7" name="Freeform 20"/>
            <p:cNvSpPr>
              <a:spLocks/>
            </p:cNvSpPr>
            <p:nvPr/>
          </p:nvSpPr>
          <p:spPr bwMode="auto">
            <a:xfrm>
              <a:off x="191770" y="314325"/>
              <a:ext cx="174625" cy="178435"/>
            </a:xfrm>
            <a:custGeom>
              <a:avLst/>
              <a:gdLst>
                <a:gd name="T0" fmla="*/ 471 w 550"/>
                <a:gd name="T1" fmla="*/ 443 h 564"/>
                <a:gd name="T2" fmla="*/ 490 w 550"/>
                <a:gd name="T3" fmla="*/ 343 h 564"/>
                <a:gd name="T4" fmla="*/ 550 w 550"/>
                <a:gd name="T5" fmla="*/ 224 h 564"/>
                <a:gd name="T6" fmla="*/ 485 w 550"/>
                <a:gd name="T7" fmla="*/ 192 h 564"/>
                <a:gd name="T8" fmla="*/ 407 w 550"/>
                <a:gd name="T9" fmla="*/ 105 h 564"/>
                <a:gd name="T10" fmla="*/ 327 w 550"/>
                <a:gd name="T11" fmla="*/ 105 h 564"/>
                <a:gd name="T12" fmla="*/ 315 w 550"/>
                <a:gd name="T13" fmla="*/ 31 h 564"/>
                <a:gd name="T14" fmla="*/ 258 w 550"/>
                <a:gd name="T15" fmla="*/ 4 h 564"/>
                <a:gd name="T16" fmla="*/ 163 w 550"/>
                <a:gd name="T17" fmla="*/ 36 h 564"/>
                <a:gd name="T18" fmla="*/ 91 w 550"/>
                <a:gd name="T19" fmla="*/ 0 h 564"/>
                <a:gd name="T20" fmla="*/ 67 w 550"/>
                <a:gd name="T21" fmla="*/ 67 h 564"/>
                <a:gd name="T22" fmla="*/ 33 w 550"/>
                <a:gd name="T23" fmla="*/ 140 h 564"/>
                <a:gd name="T24" fmla="*/ 14 w 550"/>
                <a:gd name="T25" fmla="*/ 240 h 564"/>
                <a:gd name="T26" fmla="*/ 0 w 550"/>
                <a:gd name="T27" fmla="*/ 350 h 564"/>
                <a:gd name="T28" fmla="*/ 125 w 550"/>
                <a:gd name="T29" fmla="*/ 460 h 564"/>
                <a:gd name="T30" fmla="*/ 134 w 550"/>
                <a:gd name="T31" fmla="*/ 524 h 564"/>
                <a:gd name="T32" fmla="*/ 215 w 550"/>
                <a:gd name="T33" fmla="*/ 564 h 564"/>
                <a:gd name="T34" fmla="*/ 313 w 550"/>
                <a:gd name="T35" fmla="*/ 522 h 564"/>
                <a:gd name="T36" fmla="*/ 437 w 550"/>
                <a:gd name="T37" fmla="*/ 534 h 564"/>
                <a:gd name="T38" fmla="*/ 471 w 550"/>
                <a:gd name="T39" fmla="*/ 443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0" h="564">
                  <a:moveTo>
                    <a:pt x="471" y="443"/>
                  </a:moveTo>
                  <a:lnTo>
                    <a:pt x="490" y="343"/>
                  </a:lnTo>
                  <a:lnTo>
                    <a:pt x="550" y="224"/>
                  </a:lnTo>
                  <a:lnTo>
                    <a:pt x="485" y="192"/>
                  </a:lnTo>
                  <a:lnTo>
                    <a:pt x="407" y="105"/>
                  </a:lnTo>
                  <a:lnTo>
                    <a:pt x="327" y="105"/>
                  </a:lnTo>
                  <a:lnTo>
                    <a:pt x="315" y="31"/>
                  </a:lnTo>
                  <a:lnTo>
                    <a:pt x="258" y="4"/>
                  </a:lnTo>
                  <a:lnTo>
                    <a:pt x="163" y="36"/>
                  </a:lnTo>
                  <a:lnTo>
                    <a:pt x="91" y="0"/>
                  </a:lnTo>
                  <a:lnTo>
                    <a:pt x="67" y="67"/>
                  </a:lnTo>
                  <a:lnTo>
                    <a:pt x="33" y="140"/>
                  </a:lnTo>
                  <a:lnTo>
                    <a:pt x="14" y="240"/>
                  </a:lnTo>
                  <a:lnTo>
                    <a:pt x="0" y="350"/>
                  </a:lnTo>
                  <a:lnTo>
                    <a:pt x="125" y="460"/>
                  </a:lnTo>
                  <a:lnTo>
                    <a:pt x="134" y="524"/>
                  </a:lnTo>
                  <a:lnTo>
                    <a:pt x="215" y="564"/>
                  </a:lnTo>
                  <a:lnTo>
                    <a:pt x="313" y="522"/>
                  </a:lnTo>
                  <a:lnTo>
                    <a:pt x="437" y="534"/>
                  </a:lnTo>
                  <a:lnTo>
                    <a:pt x="471" y="44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8" name="Freeform 21"/>
            <p:cNvSpPr>
              <a:spLocks/>
            </p:cNvSpPr>
            <p:nvPr/>
          </p:nvSpPr>
          <p:spPr bwMode="auto">
            <a:xfrm>
              <a:off x="415290" y="226060"/>
              <a:ext cx="118745" cy="99060"/>
            </a:xfrm>
            <a:custGeom>
              <a:avLst/>
              <a:gdLst>
                <a:gd name="T0" fmla="*/ 265 w 375"/>
                <a:gd name="T1" fmla="*/ 312 h 312"/>
                <a:gd name="T2" fmla="*/ 174 w 375"/>
                <a:gd name="T3" fmla="*/ 296 h 312"/>
                <a:gd name="T4" fmla="*/ 101 w 375"/>
                <a:gd name="T5" fmla="*/ 260 h 312"/>
                <a:gd name="T6" fmla="*/ 0 w 375"/>
                <a:gd name="T7" fmla="*/ 222 h 312"/>
                <a:gd name="T8" fmla="*/ 84 w 375"/>
                <a:gd name="T9" fmla="*/ 213 h 312"/>
                <a:gd name="T10" fmla="*/ 151 w 375"/>
                <a:gd name="T11" fmla="*/ 217 h 312"/>
                <a:gd name="T12" fmla="*/ 290 w 375"/>
                <a:gd name="T13" fmla="*/ 176 h 312"/>
                <a:gd name="T14" fmla="*/ 359 w 375"/>
                <a:gd name="T15" fmla="*/ 200 h 312"/>
                <a:gd name="T16" fmla="*/ 313 w 375"/>
                <a:gd name="T17" fmla="*/ 88 h 312"/>
                <a:gd name="T18" fmla="*/ 356 w 375"/>
                <a:gd name="T19" fmla="*/ 0 h 312"/>
                <a:gd name="T20" fmla="*/ 375 w 375"/>
                <a:gd name="T21" fmla="*/ 181 h 312"/>
                <a:gd name="T22" fmla="*/ 375 w 375"/>
                <a:gd name="T23" fmla="*/ 246 h 312"/>
                <a:gd name="T24" fmla="*/ 325 w 375"/>
                <a:gd name="T25" fmla="*/ 310 h 312"/>
                <a:gd name="T26" fmla="*/ 265 w 375"/>
                <a:gd name="T27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5" h="312">
                  <a:moveTo>
                    <a:pt x="265" y="312"/>
                  </a:moveTo>
                  <a:lnTo>
                    <a:pt x="174" y="296"/>
                  </a:lnTo>
                  <a:lnTo>
                    <a:pt x="101" y="260"/>
                  </a:lnTo>
                  <a:lnTo>
                    <a:pt x="0" y="222"/>
                  </a:lnTo>
                  <a:lnTo>
                    <a:pt x="84" y="213"/>
                  </a:lnTo>
                  <a:lnTo>
                    <a:pt x="151" y="217"/>
                  </a:lnTo>
                  <a:lnTo>
                    <a:pt x="290" y="176"/>
                  </a:lnTo>
                  <a:lnTo>
                    <a:pt x="359" y="200"/>
                  </a:lnTo>
                  <a:lnTo>
                    <a:pt x="313" y="88"/>
                  </a:lnTo>
                  <a:lnTo>
                    <a:pt x="356" y="0"/>
                  </a:lnTo>
                  <a:lnTo>
                    <a:pt x="375" y="181"/>
                  </a:lnTo>
                  <a:lnTo>
                    <a:pt x="375" y="246"/>
                  </a:lnTo>
                  <a:lnTo>
                    <a:pt x="325" y="310"/>
                  </a:lnTo>
                  <a:lnTo>
                    <a:pt x="265" y="312"/>
                  </a:lnTo>
                  <a:close/>
                </a:path>
              </a:pathLst>
            </a:custGeom>
            <a:solidFill>
              <a:srgbClr val="D8A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9" name="Freeform 22"/>
            <p:cNvSpPr>
              <a:spLocks/>
            </p:cNvSpPr>
            <p:nvPr/>
          </p:nvSpPr>
          <p:spPr bwMode="auto">
            <a:xfrm>
              <a:off x="459105" y="230505"/>
              <a:ext cx="45720" cy="41275"/>
            </a:xfrm>
            <a:custGeom>
              <a:avLst/>
              <a:gdLst>
                <a:gd name="T0" fmla="*/ 145 w 145"/>
                <a:gd name="T1" fmla="*/ 79 h 131"/>
                <a:gd name="T2" fmla="*/ 90 w 145"/>
                <a:gd name="T3" fmla="*/ 131 h 131"/>
                <a:gd name="T4" fmla="*/ 33 w 145"/>
                <a:gd name="T5" fmla="*/ 103 h 131"/>
                <a:gd name="T6" fmla="*/ 0 w 145"/>
                <a:gd name="T7" fmla="*/ 67 h 131"/>
                <a:gd name="T8" fmla="*/ 4 w 145"/>
                <a:gd name="T9" fmla="*/ 0 h 131"/>
                <a:gd name="T10" fmla="*/ 85 w 145"/>
                <a:gd name="T11" fmla="*/ 58 h 131"/>
                <a:gd name="T12" fmla="*/ 145 w 145"/>
                <a:gd name="T13" fmla="*/ 7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131">
                  <a:moveTo>
                    <a:pt x="145" y="79"/>
                  </a:moveTo>
                  <a:lnTo>
                    <a:pt x="90" y="131"/>
                  </a:lnTo>
                  <a:lnTo>
                    <a:pt x="33" y="103"/>
                  </a:lnTo>
                  <a:lnTo>
                    <a:pt x="0" y="67"/>
                  </a:lnTo>
                  <a:lnTo>
                    <a:pt x="4" y="0"/>
                  </a:lnTo>
                  <a:lnTo>
                    <a:pt x="85" y="58"/>
                  </a:lnTo>
                  <a:lnTo>
                    <a:pt x="145" y="7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0" name="Freeform 23"/>
            <p:cNvSpPr>
              <a:spLocks/>
            </p:cNvSpPr>
            <p:nvPr/>
          </p:nvSpPr>
          <p:spPr bwMode="auto">
            <a:xfrm>
              <a:off x="419735" y="184785"/>
              <a:ext cx="91440" cy="90170"/>
            </a:xfrm>
            <a:custGeom>
              <a:avLst/>
              <a:gdLst>
                <a:gd name="T0" fmla="*/ 129 w 289"/>
                <a:gd name="T1" fmla="*/ 282 h 282"/>
                <a:gd name="T2" fmla="*/ 63 w 289"/>
                <a:gd name="T3" fmla="*/ 191 h 282"/>
                <a:gd name="T4" fmla="*/ 0 w 289"/>
                <a:gd name="T5" fmla="*/ 160 h 282"/>
                <a:gd name="T6" fmla="*/ 82 w 289"/>
                <a:gd name="T7" fmla="*/ 72 h 282"/>
                <a:gd name="T8" fmla="*/ 118 w 289"/>
                <a:gd name="T9" fmla="*/ 0 h 282"/>
                <a:gd name="T10" fmla="*/ 204 w 289"/>
                <a:gd name="T11" fmla="*/ 43 h 282"/>
                <a:gd name="T12" fmla="*/ 289 w 289"/>
                <a:gd name="T13" fmla="*/ 55 h 282"/>
                <a:gd name="T14" fmla="*/ 261 w 289"/>
                <a:gd name="T15" fmla="*/ 110 h 282"/>
                <a:gd name="T16" fmla="*/ 161 w 289"/>
                <a:gd name="T17" fmla="*/ 72 h 282"/>
                <a:gd name="T18" fmla="*/ 106 w 289"/>
                <a:gd name="T19" fmla="*/ 84 h 282"/>
                <a:gd name="T20" fmla="*/ 75 w 289"/>
                <a:gd name="T21" fmla="*/ 148 h 282"/>
                <a:gd name="T22" fmla="*/ 118 w 289"/>
                <a:gd name="T23" fmla="*/ 227 h 282"/>
                <a:gd name="T24" fmla="*/ 129 w 289"/>
                <a:gd name="T25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9" h="282">
                  <a:moveTo>
                    <a:pt x="129" y="282"/>
                  </a:moveTo>
                  <a:lnTo>
                    <a:pt x="63" y="191"/>
                  </a:lnTo>
                  <a:lnTo>
                    <a:pt x="0" y="160"/>
                  </a:lnTo>
                  <a:lnTo>
                    <a:pt x="82" y="72"/>
                  </a:lnTo>
                  <a:lnTo>
                    <a:pt x="118" y="0"/>
                  </a:lnTo>
                  <a:lnTo>
                    <a:pt x="204" y="43"/>
                  </a:lnTo>
                  <a:lnTo>
                    <a:pt x="289" y="55"/>
                  </a:lnTo>
                  <a:lnTo>
                    <a:pt x="261" y="110"/>
                  </a:lnTo>
                  <a:lnTo>
                    <a:pt x="161" y="72"/>
                  </a:lnTo>
                  <a:lnTo>
                    <a:pt x="106" y="84"/>
                  </a:lnTo>
                  <a:lnTo>
                    <a:pt x="75" y="148"/>
                  </a:lnTo>
                  <a:lnTo>
                    <a:pt x="118" y="227"/>
                  </a:lnTo>
                  <a:lnTo>
                    <a:pt x="129" y="282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1" name="Freeform 24"/>
            <p:cNvSpPr>
              <a:spLocks/>
            </p:cNvSpPr>
            <p:nvPr/>
          </p:nvSpPr>
          <p:spPr bwMode="auto">
            <a:xfrm>
              <a:off x="498475" y="206375"/>
              <a:ext cx="27305" cy="37465"/>
            </a:xfrm>
            <a:custGeom>
              <a:avLst/>
              <a:gdLst>
                <a:gd name="T0" fmla="*/ 50 w 86"/>
                <a:gd name="T1" fmla="*/ 119 h 119"/>
                <a:gd name="T2" fmla="*/ 55 w 86"/>
                <a:gd name="T3" fmla="*/ 64 h 119"/>
                <a:gd name="T4" fmla="*/ 86 w 86"/>
                <a:gd name="T5" fmla="*/ 0 h 119"/>
                <a:gd name="T6" fmla="*/ 14 w 86"/>
                <a:gd name="T7" fmla="*/ 43 h 119"/>
                <a:gd name="T8" fmla="*/ 0 w 86"/>
                <a:gd name="T9" fmla="*/ 95 h 119"/>
                <a:gd name="T10" fmla="*/ 50 w 86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19">
                  <a:moveTo>
                    <a:pt x="50" y="119"/>
                  </a:moveTo>
                  <a:lnTo>
                    <a:pt x="55" y="64"/>
                  </a:lnTo>
                  <a:lnTo>
                    <a:pt x="86" y="0"/>
                  </a:lnTo>
                  <a:lnTo>
                    <a:pt x="14" y="43"/>
                  </a:lnTo>
                  <a:lnTo>
                    <a:pt x="0" y="95"/>
                  </a:lnTo>
                  <a:lnTo>
                    <a:pt x="50" y="11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2" name="Freeform 25"/>
            <p:cNvSpPr>
              <a:spLocks/>
            </p:cNvSpPr>
            <p:nvPr/>
          </p:nvSpPr>
          <p:spPr bwMode="auto">
            <a:xfrm>
              <a:off x="391160" y="203835"/>
              <a:ext cx="44450" cy="83185"/>
            </a:xfrm>
            <a:custGeom>
              <a:avLst/>
              <a:gdLst>
                <a:gd name="T0" fmla="*/ 140 w 140"/>
                <a:gd name="T1" fmla="*/ 262 h 262"/>
                <a:gd name="T2" fmla="*/ 83 w 140"/>
                <a:gd name="T3" fmla="*/ 234 h 262"/>
                <a:gd name="T4" fmla="*/ 0 w 140"/>
                <a:gd name="T5" fmla="*/ 224 h 262"/>
                <a:gd name="T6" fmla="*/ 28 w 140"/>
                <a:gd name="T7" fmla="*/ 148 h 262"/>
                <a:gd name="T8" fmla="*/ 6 w 140"/>
                <a:gd name="T9" fmla="*/ 69 h 262"/>
                <a:gd name="T10" fmla="*/ 109 w 140"/>
                <a:gd name="T11" fmla="*/ 0 h 262"/>
                <a:gd name="T12" fmla="*/ 50 w 140"/>
                <a:gd name="T13" fmla="*/ 121 h 262"/>
                <a:gd name="T14" fmla="*/ 55 w 140"/>
                <a:gd name="T15" fmla="*/ 191 h 262"/>
                <a:gd name="T16" fmla="*/ 140 w 140"/>
                <a:gd name="T17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262">
                  <a:moveTo>
                    <a:pt x="140" y="262"/>
                  </a:moveTo>
                  <a:lnTo>
                    <a:pt x="83" y="234"/>
                  </a:lnTo>
                  <a:lnTo>
                    <a:pt x="0" y="224"/>
                  </a:lnTo>
                  <a:lnTo>
                    <a:pt x="28" y="148"/>
                  </a:lnTo>
                  <a:lnTo>
                    <a:pt x="6" y="69"/>
                  </a:lnTo>
                  <a:lnTo>
                    <a:pt x="109" y="0"/>
                  </a:lnTo>
                  <a:lnTo>
                    <a:pt x="50" y="121"/>
                  </a:lnTo>
                  <a:lnTo>
                    <a:pt x="55" y="191"/>
                  </a:lnTo>
                  <a:lnTo>
                    <a:pt x="140" y="262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3" name="Freeform 26"/>
            <p:cNvSpPr>
              <a:spLocks/>
            </p:cNvSpPr>
            <p:nvPr/>
          </p:nvSpPr>
          <p:spPr bwMode="auto">
            <a:xfrm>
              <a:off x="229235" y="128270"/>
              <a:ext cx="108585" cy="111125"/>
            </a:xfrm>
            <a:custGeom>
              <a:avLst/>
              <a:gdLst>
                <a:gd name="T0" fmla="*/ 277 w 342"/>
                <a:gd name="T1" fmla="*/ 350 h 350"/>
                <a:gd name="T2" fmla="*/ 320 w 342"/>
                <a:gd name="T3" fmla="*/ 262 h 350"/>
                <a:gd name="T4" fmla="*/ 342 w 342"/>
                <a:gd name="T5" fmla="*/ 195 h 350"/>
                <a:gd name="T6" fmla="*/ 313 w 342"/>
                <a:gd name="T7" fmla="*/ 92 h 350"/>
                <a:gd name="T8" fmla="*/ 249 w 342"/>
                <a:gd name="T9" fmla="*/ 61 h 350"/>
                <a:gd name="T10" fmla="*/ 247 w 342"/>
                <a:gd name="T11" fmla="*/ 0 h 350"/>
                <a:gd name="T12" fmla="*/ 170 w 342"/>
                <a:gd name="T13" fmla="*/ 161 h 350"/>
                <a:gd name="T14" fmla="*/ 100 w 342"/>
                <a:gd name="T15" fmla="*/ 204 h 350"/>
                <a:gd name="T16" fmla="*/ 0 w 342"/>
                <a:gd name="T17" fmla="*/ 166 h 350"/>
                <a:gd name="T18" fmla="*/ 101 w 342"/>
                <a:gd name="T19" fmla="*/ 264 h 350"/>
                <a:gd name="T20" fmla="*/ 201 w 342"/>
                <a:gd name="T21" fmla="*/ 343 h 350"/>
                <a:gd name="T22" fmla="*/ 277 w 342"/>
                <a:gd name="T2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2" h="350">
                  <a:moveTo>
                    <a:pt x="277" y="350"/>
                  </a:moveTo>
                  <a:lnTo>
                    <a:pt x="320" y="262"/>
                  </a:lnTo>
                  <a:lnTo>
                    <a:pt x="342" y="195"/>
                  </a:lnTo>
                  <a:lnTo>
                    <a:pt x="313" y="92"/>
                  </a:lnTo>
                  <a:lnTo>
                    <a:pt x="249" y="61"/>
                  </a:lnTo>
                  <a:lnTo>
                    <a:pt x="247" y="0"/>
                  </a:lnTo>
                  <a:lnTo>
                    <a:pt x="170" y="161"/>
                  </a:lnTo>
                  <a:lnTo>
                    <a:pt x="100" y="204"/>
                  </a:lnTo>
                  <a:lnTo>
                    <a:pt x="0" y="166"/>
                  </a:lnTo>
                  <a:lnTo>
                    <a:pt x="101" y="264"/>
                  </a:lnTo>
                  <a:lnTo>
                    <a:pt x="201" y="343"/>
                  </a:lnTo>
                  <a:lnTo>
                    <a:pt x="277" y="350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4" name="Freeform 27"/>
            <p:cNvSpPr>
              <a:spLocks/>
            </p:cNvSpPr>
            <p:nvPr/>
          </p:nvSpPr>
          <p:spPr bwMode="auto">
            <a:xfrm>
              <a:off x="84455" y="292735"/>
              <a:ext cx="89535" cy="96520"/>
            </a:xfrm>
            <a:custGeom>
              <a:avLst/>
              <a:gdLst>
                <a:gd name="T0" fmla="*/ 241 w 282"/>
                <a:gd name="T1" fmla="*/ 271 h 303"/>
                <a:gd name="T2" fmla="*/ 282 w 282"/>
                <a:gd name="T3" fmla="*/ 176 h 303"/>
                <a:gd name="T4" fmla="*/ 277 w 282"/>
                <a:gd name="T5" fmla="*/ 109 h 303"/>
                <a:gd name="T6" fmla="*/ 220 w 282"/>
                <a:gd name="T7" fmla="*/ 41 h 303"/>
                <a:gd name="T8" fmla="*/ 158 w 282"/>
                <a:gd name="T9" fmla="*/ 48 h 303"/>
                <a:gd name="T10" fmla="*/ 138 w 282"/>
                <a:gd name="T11" fmla="*/ 0 h 303"/>
                <a:gd name="T12" fmla="*/ 131 w 282"/>
                <a:gd name="T13" fmla="*/ 171 h 303"/>
                <a:gd name="T14" fmla="*/ 91 w 282"/>
                <a:gd name="T15" fmla="*/ 245 h 303"/>
                <a:gd name="T16" fmla="*/ 0 w 282"/>
                <a:gd name="T17" fmla="*/ 265 h 303"/>
                <a:gd name="T18" fmla="*/ 112 w 282"/>
                <a:gd name="T19" fmla="*/ 293 h 303"/>
                <a:gd name="T20" fmla="*/ 217 w 282"/>
                <a:gd name="T21" fmla="*/ 303 h 303"/>
                <a:gd name="T22" fmla="*/ 241 w 282"/>
                <a:gd name="T23" fmla="*/ 271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2" h="303">
                  <a:moveTo>
                    <a:pt x="241" y="271"/>
                  </a:moveTo>
                  <a:lnTo>
                    <a:pt x="282" y="176"/>
                  </a:lnTo>
                  <a:lnTo>
                    <a:pt x="277" y="109"/>
                  </a:lnTo>
                  <a:lnTo>
                    <a:pt x="220" y="41"/>
                  </a:lnTo>
                  <a:lnTo>
                    <a:pt x="158" y="48"/>
                  </a:lnTo>
                  <a:lnTo>
                    <a:pt x="138" y="0"/>
                  </a:lnTo>
                  <a:lnTo>
                    <a:pt x="131" y="171"/>
                  </a:lnTo>
                  <a:lnTo>
                    <a:pt x="91" y="245"/>
                  </a:lnTo>
                  <a:lnTo>
                    <a:pt x="0" y="265"/>
                  </a:lnTo>
                  <a:lnTo>
                    <a:pt x="112" y="293"/>
                  </a:lnTo>
                  <a:lnTo>
                    <a:pt x="217" y="303"/>
                  </a:lnTo>
                  <a:lnTo>
                    <a:pt x="241" y="271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5" name="Freeform 28"/>
            <p:cNvSpPr>
              <a:spLocks/>
            </p:cNvSpPr>
            <p:nvPr/>
          </p:nvSpPr>
          <p:spPr bwMode="auto">
            <a:xfrm>
              <a:off x="213995" y="191770"/>
              <a:ext cx="59690" cy="45085"/>
            </a:xfrm>
            <a:custGeom>
              <a:avLst/>
              <a:gdLst>
                <a:gd name="T0" fmla="*/ 189 w 189"/>
                <a:gd name="T1" fmla="*/ 141 h 141"/>
                <a:gd name="T2" fmla="*/ 125 w 189"/>
                <a:gd name="T3" fmla="*/ 110 h 141"/>
                <a:gd name="T4" fmla="*/ 0 w 189"/>
                <a:gd name="T5" fmla="*/ 0 h 141"/>
                <a:gd name="T6" fmla="*/ 38 w 189"/>
                <a:gd name="T7" fmla="*/ 107 h 141"/>
                <a:gd name="T8" fmla="*/ 110 w 189"/>
                <a:gd name="T9" fmla="*/ 141 h 141"/>
                <a:gd name="T10" fmla="*/ 189 w 189"/>
                <a:gd name="T11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9" h="141">
                  <a:moveTo>
                    <a:pt x="189" y="141"/>
                  </a:moveTo>
                  <a:lnTo>
                    <a:pt x="125" y="110"/>
                  </a:lnTo>
                  <a:lnTo>
                    <a:pt x="0" y="0"/>
                  </a:lnTo>
                  <a:lnTo>
                    <a:pt x="38" y="107"/>
                  </a:lnTo>
                  <a:lnTo>
                    <a:pt x="110" y="141"/>
                  </a:lnTo>
                  <a:lnTo>
                    <a:pt x="189" y="141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6" name="Freeform 29"/>
            <p:cNvSpPr>
              <a:spLocks/>
            </p:cNvSpPr>
            <p:nvPr/>
          </p:nvSpPr>
          <p:spPr bwMode="auto">
            <a:xfrm>
              <a:off x="76200" y="393700"/>
              <a:ext cx="62230" cy="21590"/>
            </a:xfrm>
            <a:custGeom>
              <a:avLst/>
              <a:gdLst>
                <a:gd name="T0" fmla="*/ 195 w 195"/>
                <a:gd name="T1" fmla="*/ 17 h 67"/>
                <a:gd name="T2" fmla="*/ 135 w 195"/>
                <a:gd name="T3" fmla="*/ 24 h 67"/>
                <a:gd name="T4" fmla="*/ 0 w 195"/>
                <a:gd name="T5" fmla="*/ 0 h 67"/>
                <a:gd name="T6" fmla="*/ 65 w 195"/>
                <a:gd name="T7" fmla="*/ 67 h 67"/>
                <a:gd name="T8" fmla="*/ 134 w 195"/>
                <a:gd name="T9" fmla="*/ 58 h 67"/>
                <a:gd name="T10" fmla="*/ 195 w 195"/>
                <a:gd name="T11" fmla="*/ 1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" h="67">
                  <a:moveTo>
                    <a:pt x="195" y="17"/>
                  </a:moveTo>
                  <a:lnTo>
                    <a:pt x="135" y="24"/>
                  </a:lnTo>
                  <a:lnTo>
                    <a:pt x="0" y="0"/>
                  </a:lnTo>
                  <a:lnTo>
                    <a:pt x="65" y="67"/>
                  </a:lnTo>
                  <a:lnTo>
                    <a:pt x="134" y="58"/>
                  </a:lnTo>
                  <a:lnTo>
                    <a:pt x="195" y="17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7" name="Freeform 30"/>
            <p:cNvSpPr>
              <a:spLocks/>
            </p:cNvSpPr>
            <p:nvPr/>
          </p:nvSpPr>
          <p:spPr bwMode="auto">
            <a:xfrm>
              <a:off x="197485" y="105410"/>
              <a:ext cx="94615" cy="81915"/>
            </a:xfrm>
            <a:custGeom>
              <a:avLst/>
              <a:gdLst>
                <a:gd name="T0" fmla="*/ 298 w 298"/>
                <a:gd name="T1" fmla="*/ 115 h 256"/>
                <a:gd name="T2" fmla="*/ 253 w 298"/>
                <a:gd name="T3" fmla="*/ 43 h 256"/>
                <a:gd name="T4" fmla="*/ 163 w 298"/>
                <a:gd name="T5" fmla="*/ 0 h 256"/>
                <a:gd name="T6" fmla="*/ 60 w 298"/>
                <a:gd name="T7" fmla="*/ 50 h 256"/>
                <a:gd name="T8" fmla="*/ 2 w 298"/>
                <a:gd name="T9" fmla="*/ 89 h 256"/>
                <a:gd name="T10" fmla="*/ 0 w 298"/>
                <a:gd name="T11" fmla="*/ 256 h 256"/>
                <a:gd name="T12" fmla="*/ 22 w 298"/>
                <a:gd name="T13" fmla="*/ 148 h 256"/>
                <a:gd name="T14" fmla="*/ 77 w 298"/>
                <a:gd name="T15" fmla="*/ 77 h 256"/>
                <a:gd name="T16" fmla="*/ 177 w 298"/>
                <a:gd name="T17" fmla="*/ 57 h 256"/>
                <a:gd name="T18" fmla="*/ 246 w 298"/>
                <a:gd name="T19" fmla="*/ 179 h 256"/>
                <a:gd name="T20" fmla="*/ 298 w 298"/>
                <a:gd name="T21" fmla="*/ 11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8" h="256">
                  <a:moveTo>
                    <a:pt x="298" y="115"/>
                  </a:moveTo>
                  <a:lnTo>
                    <a:pt x="253" y="43"/>
                  </a:lnTo>
                  <a:lnTo>
                    <a:pt x="163" y="0"/>
                  </a:lnTo>
                  <a:lnTo>
                    <a:pt x="60" y="50"/>
                  </a:lnTo>
                  <a:lnTo>
                    <a:pt x="2" y="89"/>
                  </a:lnTo>
                  <a:lnTo>
                    <a:pt x="0" y="256"/>
                  </a:lnTo>
                  <a:lnTo>
                    <a:pt x="22" y="148"/>
                  </a:lnTo>
                  <a:lnTo>
                    <a:pt x="77" y="77"/>
                  </a:lnTo>
                  <a:lnTo>
                    <a:pt x="177" y="57"/>
                  </a:lnTo>
                  <a:lnTo>
                    <a:pt x="246" y="179"/>
                  </a:lnTo>
                  <a:lnTo>
                    <a:pt x="298" y="11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8" name="Freeform 31"/>
            <p:cNvSpPr>
              <a:spLocks/>
            </p:cNvSpPr>
            <p:nvPr/>
          </p:nvSpPr>
          <p:spPr bwMode="auto">
            <a:xfrm>
              <a:off x="44450" y="302260"/>
              <a:ext cx="76200" cy="96520"/>
            </a:xfrm>
            <a:custGeom>
              <a:avLst/>
              <a:gdLst>
                <a:gd name="T0" fmla="*/ 241 w 241"/>
                <a:gd name="T1" fmla="*/ 35 h 305"/>
                <a:gd name="T2" fmla="*/ 181 w 241"/>
                <a:gd name="T3" fmla="*/ 0 h 305"/>
                <a:gd name="T4" fmla="*/ 96 w 241"/>
                <a:gd name="T5" fmla="*/ 11 h 305"/>
                <a:gd name="T6" fmla="*/ 33 w 241"/>
                <a:gd name="T7" fmla="*/ 105 h 305"/>
                <a:gd name="T8" fmla="*/ 0 w 241"/>
                <a:gd name="T9" fmla="*/ 169 h 305"/>
                <a:gd name="T10" fmla="*/ 55 w 241"/>
                <a:gd name="T11" fmla="*/ 305 h 305"/>
                <a:gd name="T12" fmla="*/ 36 w 241"/>
                <a:gd name="T13" fmla="*/ 205 h 305"/>
                <a:gd name="T14" fmla="*/ 55 w 241"/>
                <a:gd name="T15" fmla="*/ 119 h 305"/>
                <a:gd name="T16" fmla="*/ 126 w 241"/>
                <a:gd name="T17" fmla="*/ 50 h 305"/>
                <a:gd name="T18" fmla="*/ 222 w 241"/>
                <a:gd name="T19" fmla="*/ 112 h 305"/>
                <a:gd name="T20" fmla="*/ 241 w 241"/>
                <a:gd name="T21" fmla="*/ 3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1" h="305">
                  <a:moveTo>
                    <a:pt x="241" y="35"/>
                  </a:moveTo>
                  <a:lnTo>
                    <a:pt x="181" y="0"/>
                  </a:lnTo>
                  <a:lnTo>
                    <a:pt x="96" y="11"/>
                  </a:lnTo>
                  <a:lnTo>
                    <a:pt x="33" y="105"/>
                  </a:lnTo>
                  <a:lnTo>
                    <a:pt x="0" y="169"/>
                  </a:lnTo>
                  <a:lnTo>
                    <a:pt x="55" y="305"/>
                  </a:lnTo>
                  <a:lnTo>
                    <a:pt x="36" y="205"/>
                  </a:lnTo>
                  <a:lnTo>
                    <a:pt x="55" y="119"/>
                  </a:lnTo>
                  <a:lnTo>
                    <a:pt x="126" y="50"/>
                  </a:lnTo>
                  <a:lnTo>
                    <a:pt x="222" y="112"/>
                  </a:lnTo>
                  <a:lnTo>
                    <a:pt x="241" y="3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9" name="Freeform 32"/>
            <p:cNvSpPr>
              <a:spLocks/>
            </p:cNvSpPr>
            <p:nvPr/>
          </p:nvSpPr>
          <p:spPr bwMode="auto">
            <a:xfrm>
              <a:off x="223520" y="146685"/>
              <a:ext cx="41910" cy="26035"/>
            </a:xfrm>
            <a:custGeom>
              <a:avLst/>
              <a:gdLst>
                <a:gd name="T0" fmla="*/ 48 w 132"/>
                <a:gd name="T1" fmla="*/ 83 h 83"/>
                <a:gd name="T2" fmla="*/ 8 w 132"/>
                <a:gd name="T3" fmla="*/ 62 h 83"/>
                <a:gd name="T4" fmla="*/ 0 w 132"/>
                <a:gd name="T5" fmla="*/ 0 h 83"/>
                <a:gd name="T6" fmla="*/ 63 w 132"/>
                <a:gd name="T7" fmla="*/ 31 h 83"/>
                <a:gd name="T8" fmla="*/ 132 w 132"/>
                <a:gd name="T9" fmla="*/ 53 h 83"/>
                <a:gd name="T10" fmla="*/ 48 w 132"/>
                <a:gd name="T1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2" h="83">
                  <a:moveTo>
                    <a:pt x="48" y="83"/>
                  </a:moveTo>
                  <a:lnTo>
                    <a:pt x="8" y="62"/>
                  </a:lnTo>
                  <a:lnTo>
                    <a:pt x="0" y="0"/>
                  </a:lnTo>
                  <a:lnTo>
                    <a:pt x="63" y="31"/>
                  </a:lnTo>
                  <a:lnTo>
                    <a:pt x="132" y="53"/>
                  </a:lnTo>
                  <a:lnTo>
                    <a:pt x="48" y="83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0" name="Freeform 33"/>
            <p:cNvSpPr>
              <a:spLocks/>
            </p:cNvSpPr>
            <p:nvPr/>
          </p:nvSpPr>
          <p:spPr bwMode="auto">
            <a:xfrm>
              <a:off x="67945" y="344170"/>
              <a:ext cx="38735" cy="22860"/>
            </a:xfrm>
            <a:custGeom>
              <a:avLst/>
              <a:gdLst>
                <a:gd name="T0" fmla="*/ 67 w 122"/>
                <a:gd name="T1" fmla="*/ 67 h 72"/>
                <a:gd name="T2" fmla="*/ 29 w 122"/>
                <a:gd name="T3" fmla="*/ 72 h 72"/>
                <a:gd name="T4" fmla="*/ 0 w 122"/>
                <a:gd name="T5" fmla="*/ 26 h 72"/>
                <a:gd name="T6" fmla="*/ 62 w 122"/>
                <a:gd name="T7" fmla="*/ 17 h 72"/>
                <a:gd name="T8" fmla="*/ 122 w 122"/>
                <a:gd name="T9" fmla="*/ 0 h 72"/>
                <a:gd name="T10" fmla="*/ 67 w 122"/>
                <a:gd name="T11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72">
                  <a:moveTo>
                    <a:pt x="67" y="67"/>
                  </a:moveTo>
                  <a:lnTo>
                    <a:pt x="29" y="72"/>
                  </a:lnTo>
                  <a:lnTo>
                    <a:pt x="0" y="26"/>
                  </a:lnTo>
                  <a:lnTo>
                    <a:pt x="62" y="17"/>
                  </a:lnTo>
                  <a:lnTo>
                    <a:pt x="122" y="0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1" name="Freeform 34"/>
            <p:cNvSpPr>
              <a:spLocks/>
            </p:cNvSpPr>
            <p:nvPr/>
          </p:nvSpPr>
          <p:spPr bwMode="auto">
            <a:xfrm>
              <a:off x="216535" y="382270"/>
              <a:ext cx="154305" cy="111760"/>
            </a:xfrm>
            <a:custGeom>
              <a:avLst/>
              <a:gdLst>
                <a:gd name="T0" fmla="*/ 348 w 485"/>
                <a:gd name="T1" fmla="*/ 263 h 351"/>
                <a:gd name="T2" fmla="*/ 442 w 485"/>
                <a:gd name="T3" fmla="*/ 231 h 351"/>
                <a:gd name="T4" fmla="*/ 485 w 485"/>
                <a:gd name="T5" fmla="*/ 143 h 351"/>
                <a:gd name="T6" fmla="*/ 445 w 485"/>
                <a:gd name="T7" fmla="*/ 103 h 351"/>
                <a:gd name="T8" fmla="*/ 444 w 485"/>
                <a:gd name="T9" fmla="*/ 24 h 351"/>
                <a:gd name="T10" fmla="*/ 397 w 485"/>
                <a:gd name="T11" fmla="*/ 0 h 351"/>
                <a:gd name="T12" fmla="*/ 385 w 485"/>
                <a:gd name="T13" fmla="*/ 103 h 351"/>
                <a:gd name="T14" fmla="*/ 303 w 485"/>
                <a:gd name="T15" fmla="*/ 231 h 351"/>
                <a:gd name="T16" fmla="*/ 179 w 485"/>
                <a:gd name="T17" fmla="*/ 241 h 351"/>
                <a:gd name="T18" fmla="*/ 115 w 485"/>
                <a:gd name="T19" fmla="*/ 208 h 351"/>
                <a:gd name="T20" fmla="*/ 54 w 485"/>
                <a:gd name="T21" fmla="*/ 110 h 351"/>
                <a:gd name="T22" fmla="*/ 67 w 485"/>
                <a:gd name="T23" fmla="*/ 186 h 351"/>
                <a:gd name="T24" fmla="*/ 148 w 485"/>
                <a:gd name="T25" fmla="*/ 263 h 351"/>
                <a:gd name="T26" fmla="*/ 79 w 485"/>
                <a:gd name="T27" fmla="*/ 241 h 351"/>
                <a:gd name="T28" fmla="*/ 0 w 485"/>
                <a:gd name="T29" fmla="*/ 201 h 351"/>
                <a:gd name="T30" fmla="*/ 85 w 485"/>
                <a:gd name="T31" fmla="*/ 293 h 351"/>
                <a:gd name="T32" fmla="*/ 165 w 485"/>
                <a:gd name="T33" fmla="*/ 351 h 351"/>
                <a:gd name="T34" fmla="*/ 260 w 485"/>
                <a:gd name="T35" fmla="*/ 318 h 351"/>
                <a:gd name="T36" fmla="*/ 332 w 485"/>
                <a:gd name="T37" fmla="*/ 334 h 351"/>
                <a:gd name="T38" fmla="*/ 337 w 485"/>
                <a:gd name="T39" fmla="*/ 324 h 351"/>
                <a:gd name="T40" fmla="*/ 348 w 485"/>
                <a:gd name="T41" fmla="*/ 298 h 351"/>
                <a:gd name="T42" fmla="*/ 354 w 485"/>
                <a:gd name="T43" fmla="*/ 274 h 351"/>
                <a:gd name="T44" fmla="*/ 348 w 485"/>
                <a:gd name="T45" fmla="*/ 263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5" h="351">
                  <a:moveTo>
                    <a:pt x="348" y="263"/>
                  </a:moveTo>
                  <a:lnTo>
                    <a:pt x="442" y="231"/>
                  </a:lnTo>
                  <a:lnTo>
                    <a:pt x="485" y="143"/>
                  </a:lnTo>
                  <a:lnTo>
                    <a:pt x="445" y="103"/>
                  </a:lnTo>
                  <a:lnTo>
                    <a:pt x="444" y="24"/>
                  </a:lnTo>
                  <a:lnTo>
                    <a:pt x="397" y="0"/>
                  </a:lnTo>
                  <a:lnTo>
                    <a:pt x="385" y="103"/>
                  </a:lnTo>
                  <a:lnTo>
                    <a:pt x="303" y="231"/>
                  </a:lnTo>
                  <a:lnTo>
                    <a:pt x="179" y="241"/>
                  </a:lnTo>
                  <a:lnTo>
                    <a:pt x="115" y="208"/>
                  </a:lnTo>
                  <a:lnTo>
                    <a:pt x="54" y="110"/>
                  </a:lnTo>
                  <a:lnTo>
                    <a:pt x="67" y="186"/>
                  </a:lnTo>
                  <a:lnTo>
                    <a:pt x="148" y="263"/>
                  </a:lnTo>
                  <a:lnTo>
                    <a:pt x="79" y="241"/>
                  </a:lnTo>
                  <a:lnTo>
                    <a:pt x="0" y="201"/>
                  </a:lnTo>
                  <a:lnTo>
                    <a:pt x="85" y="293"/>
                  </a:lnTo>
                  <a:lnTo>
                    <a:pt x="165" y="351"/>
                  </a:lnTo>
                  <a:lnTo>
                    <a:pt x="260" y="318"/>
                  </a:lnTo>
                  <a:lnTo>
                    <a:pt x="332" y="334"/>
                  </a:lnTo>
                  <a:lnTo>
                    <a:pt x="337" y="324"/>
                  </a:lnTo>
                  <a:lnTo>
                    <a:pt x="348" y="298"/>
                  </a:lnTo>
                  <a:lnTo>
                    <a:pt x="354" y="274"/>
                  </a:lnTo>
                  <a:lnTo>
                    <a:pt x="348" y="263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2" name="Freeform 35"/>
            <p:cNvSpPr>
              <a:spLocks/>
            </p:cNvSpPr>
            <p:nvPr/>
          </p:nvSpPr>
          <p:spPr bwMode="auto">
            <a:xfrm>
              <a:off x="242570" y="405765"/>
              <a:ext cx="73660" cy="46990"/>
            </a:xfrm>
            <a:custGeom>
              <a:avLst/>
              <a:gdLst>
                <a:gd name="T0" fmla="*/ 234 w 234"/>
                <a:gd name="T1" fmla="*/ 93 h 146"/>
                <a:gd name="T2" fmla="*/ 158 w 234"/>
                <a:gd name="T3" fmla="*/ 146 h 146"/>
                <a:gd name="T4" fmla="*/ 62 w 234"/>
                <a:gd name="T5" fmla="*/ 119 h 146"/>
                <a:gd name="T6" fmla="*/ 10 w 234"/>
                <a:gd name="T7" fmla="*/ 82 h 146"/>
                <a:gd name="T8" fmla="*/ 0 w 234"/>
                <a:gd name="T9" fmla="*/ 0 h 146"/>
                <a:gd name="T10" fmla="*/ 41 w 234"/>
                <a:gd name="T11" fmla="*/ 60 h 146"/>
                <a:gd name="T12" fmla="*/ 162 w 234"/>
                <a:gd name="T13" fmla="*/ 119 h 146"/>
                <a:gd name="T14" fmla="*/ 234 w 234"/>
                <a:gd name="T15" fmla="*/ 9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4" h="146">
                  <a:moveTo>
                    <a:pt x="234" y="93"/>
                  </a:moveTo>
                  <a:lnTo>
                    <a:pt x="158" y="146"/>
                  </a:lnTo>
                  <a:lnTo>
                    <a:pt x="62" y="119"/>
                  </a:lnTo>
                  <a:lnTo>
                    <a:pt x="10" y="82"/>
                  </a:lnTo>
                  <a:lnTo>
                    <a:pt x="0" y="0"/>
                  </a:lnTo>
                  <a:lnTo>
                    <a:pt x="41" y="60"/>
                  </a:lnTo>
                  <a:lnTo>
                    <a:pt x="162" y="119"/>
                  </a:lnTo>
                  <a:lnTo>
                    <a:pt x="234" y="93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3" name="Freeform 36"/>
            <p:cNvSpPr>
              <a:spLocks/>
            </p:cNvSpPr>
            <p:nvPr/>
          </p:nvSpPr>
          <p:spPr bwMode="auto">
            <a:xfrm>
              <a:off x="256540" y="377825"/>
              <a:ext cx="67310" cy="55245"/>
            </a:xfrm>
            <a:custGeom>
              <a:avLst/>
              <a:gdLst>
                <a:gd name="T0" fmla="*/ 211 w 211"/>
                <a:gd name="T1" fmla="*/ 74 h 174"/>
                <a:gd name="T2" fmla="*/ 172 w 211"/>
                <a:gd name="T3" fmla="*/ 134 h 174"/>
                <a:gd name="T4" fmla="*/ 112 w 211"/>
                <a:gd name="T5" fmla="*/ 174 h 174"/>
                <a:gd name="T6" fmla="*/ 63 w 211"/>
                <a:gd name="T7" fmla="*/ 152 h 174"/>
                <a:gd name="T8" fmla="*/ 0 w 211"/>
                <a:gd name="T9" fmla="*/ 100 h 174"/>
                <a:gd name="T10" fmla="*/ 7 w 211"/>
                <a:gd name="T11" fmla="*/ 24 h 174"/>
                <a:gd name="T12" fmla="*/ 48 w 211"/>
                <a:gd name="T13" fmla="*/ 103 h 174"/>
                <a:gd name="T14" fmla="*/ 142 w 211"/>
                <a:gd name="T15" fmla="*/ 110 h 174"/>
                <a:gd name="T16" fmla="*/ 167 w 211"/>
                <a:gd name="T17" fmla="*/ 62 h 174"/>
                <a:gd name="T18" fmla="*/ 137 w 211"/>
                <a:gd name="T19" fmla="*/ 0 h 174"/>
                <a:gd name="T20" fmla="*/ 194 w 211"/>
                <a:gd name="T21" fmla="*/ 27 h 174"/>
                <a:gd name="T22" fmla="*/ 211 w 211"/>
                <a:gd name="T23" fmla="*/ 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74">
                  <a:moveTo>
                    <a:pt x="211" y="74"/>
                  </a:moveTo>
                  <a:lnTo>
                    <a:pt x="172" y="134"/>
                  </a:lnTo>
                  <a:lnTo>
                    <a:pt x="112" y="174"/>
                  </a:lnTo>
                  <a:lnTo>
                    <a:pt x="63" y="152"/>
                  </a:lnTo>
                  <a:lnTo>
                    <a:pt x="0" y="100"/>
                  </a:lnTo>
                  <a:lnTo>
                    <a:pt x="7" y="24"/>
                  </a:lnTo>
                  <a:lnTo>
                    <a:pt x="48" y="103"/>
                  </a:lnTo>
                  <a:lnTo>
                    <a:pt x="142" y="110"/>
                  </a:lnTo>
                  <a:lnTo>
                    <a:pt x="167" y="62"/>
                  </a:lnTo>
                  <a:lnTo>
                    <a:pt x="137" y="0"/>
                  </a:lnTo>
                  <a:lnTo>
                    <a:pt x="194" y="27"/>
                  </a:lnTo>
                  <a:lnTo>
                    <a:pt x="211" y="74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4" name="Freeform 37"/>
            <p:cNvSpPr>
              <a:spLocks/>
            </p:cNvSpPr>
            <p:nvPr/>
          </p:nvSpPr>
          <p:spPr bwMode="auto">
            <a:xfrm>
              <a:off x="248285" y="345440"/>
              <a:ext cx="88265" cy="50165"/>
            </a:xfrm>
            <a:custGeom>
              <a:avLst/>
              <a:gdLst>
                <a:gd name="T0" fmla="*/ 256 w 278"/>
                <a:gd name="T1" fmla="*/ 159 h 159"/>
                <a:gd name="T2" fmla="*/ 218 w 278"/>
                <a:gd name="T3" fmla="*/ 71 h 159"/>
                <a:gd name="T4" fmla="*/ 127 w 278"/>
                <a:gd name="T5" fmla="*/ 56 h 159"/>
                <a:gd name="T6" fmla="*/ 64 w 278"/>
                <a:gd name="T7" fmla="*/ 64 h 159"/>
                <a:gd name="T8" fmla="*/ 0 w 278"/>
                <a:gd name="T9" fmla="*/ 92 h 159"/>
                <a:gd name="T10" fmla="*/ 27 w 278"/>
                <a:gd name="T11" fmla="*/ 37 h 159"/>
                <a:gd name="T12" fmla="*/ 74 w 278"/>
                <a:gd name="T13" fmla="*/ 0 h 159"/>
                <a:gd name="T14" fmla="*/ 179 w 278"/>
                <a:gd name="T15" fmla="*/ 13 h 159"/>
                <a:gd name="T16" fmla="*/ 222 w 278"/>
                <a:gd name="T17" fmla="*/ 23 h 159"/>
                <a:gd name="T18" fmla="*/ 278 w 278"/>
                <a:gd name="T19" fmla="*/ 71 h 159"/>
                <a:gd name="T20" fmla="*/ 256 w 278"/>
                <a:gd name="T21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8" h="159">
                  <a:moveTo>
                    <a:pt x="256" y="159"/>
                  </a:moveTo>
                  <a:lnTo>
                    <a:pt x="218" y="71"/>
                  </a:lnTo>
                  <a:lnTo>
                    <a:pt x="127" y="56"/>
                  </a:lnTo>
                  <a:lnTo>
                    <a:pt x="64" y="64"/>
                  </a:lnTo>
                  <a:lnTo>
                    <a:pt x="0" y="92"/>
                  </a:lnTo>
                  <a:lnTo>
                    <a:pt x="27" y="37"/>
                  </a:lnTo>
                  <a:lnTo>
                    <a:pt x="74" y="0"/>
                  </a:lnTo>
                  <a:lnTo>
                    <a:pt x="179" y="13"/>
                  </a:lnTo>
                  <a:lnTo>
                    <a:pt x="222" y="23"/>
                  </a:lnTo>
                  <a:lnTo>
                    <a:pt x="278" y="71"/>
                  </a:lnTo>
                  <a:lnTo>
                    <a:pt x="256" y="15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5" name="Freeform 38"/>
            <p:cNvSpPr>
              <a:spLocks/>
            </p:cNvSpPr>
            <p:nvPr/>
          </p:nvSpPr>
          <p:spPr bwMode="auto">
            <a:xfrm>
              <a:off x="196850" y="322580"/>
              <a:ext cx="45720" cy="114935"/>
            </a:xfrm>
            <a:custGeom>
              <a:avLst/>
              <a:gdLst>
                <a:gd name="T0" fmla="*/ 109 w 145"/>
                <a:gd name="T1" fmla="*/ 274 h 362"/>
                <a:gd name="T2" fmla="*/ 116 w 145"/>
                <a:gd name="T3" fmla="*/ 198 h 362"/>
                <a:gd name="T4" fmla="*/ 145 w 145"/>
                <a:gd name="T5" fmla="*/ 76 h 362"/>
                <a:gd name="T6" fmla="*/ 102 w 145"/>
                <a:gd name="T7" fmla="*/ 124 h 362"/>
                <a:gd name="T8" fmla="*/ 55 w 145"/>
                <a:gd name="T9" fmla="*/ 219 h 362"/>
                <a:gd name="T10" fmla="*/ 50 w 145"/>
                <a:gd name="T11" fmla="*/ 148 h 362"/>
                <a:gd name="T12" fmla="*/ 93 w 145"/>
                <a:gd name="T13" fmla="*/ 60 h 362"/>
                <a:gd name="T14" fmla="*/ 112 w 145"/>
                <a:gd name="T15" fmla="*/ 21 h 362"/>
                <a:gd name="T16" fmla="*/ 73 w 145"/>
                <a:gd name="T17" fmla="*/ 0 h 362"/>
                <a:gd name="T18" fmla="*/ 6 w 145"/>
                <a:gd name="T19" fmla="*/ 136 h 362"/>
                <a:gd name="T20" fmla="*/ 0 w 145"/>
                <a:gd name="T21" fmla="*/ 231 h 362"/>
                <a:gd name="T22" fmla="*/ 33 w 145"/>
                <a:gd name="T23" fmla="*/ 307 h 362"/>
                <a:gd name="T24" fmla="*/ 145 w 145"/>
                <a:gd name="T25" fmla="*/ 362 h 362"/>
                <a:gd name="T26" fmla="*/ 109 w 145"/>
                <a:gd name="T27" fmla="*/ 274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362">
                  <a:moveTo>
                    <a:pt x="109" y="274"/>
                  </a:moveTo>
                  <a:lnTo>
                    <a:pt x="116" y="198"/>
                  </a:lnTo>
                  <a:lnTo>
                    <a:pt x="145" y="76"/>
                  </a:lnTo>
                  <a:lnTo>
                    <a:pt x="102" y="124"/>
                  </a:lnTo>
                  <a:lnTo>
                    <a:pt x="55" y="219"/>
                  </a:lnTo>
                  <a:lnTo>
                    <a:pt x="50" y="148"/>
                  </a:lnTo>
                  <a:lnTo>
                    <a:pt x="93" y="60"/>
                  </a:lnTo>
                  <a:lnTo>
                    <a:pt x="112" y="21"/>
                  </a:lnTo>
                  <a:lnTo>
                    <a:pt x="73" y="0"/>
                  </a:lnTo>
                  <a:lnTo>
                    <a:pt x="6" y="136"/>
                  </a:lnTo>
                  <a:lnTo>
                    <a:pt x="0" y="231"/>
                  </a:lnTo>
                  <a:lnTo>
                    <a:pt x="33" y="307"/>
                  </a:lnTo>
                  <a:lnTo>
                    <a:pt x="145" y="362"/>
                  </a:lnTo>
                  <a:lnTo>
                    <a:pt x="109" y="274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6" name="Freeform 39"/>
            <p:cNvSpPr>
              <a:spLocks/>
            </p:cNvSpPr>
            <p:nvPr/>
          </p:nvSpPr>
          <p:spPr bwMode="auto">
            <a:xfrm>
              <a:off x="459740" y="347345"/>
              <a:ext cx="75565" cy="39370"/>
            </a:xfrm>
            <a:custGeom>
              <a:avLst/>
              <a:gdLst>
                <a:gd name="T0" fmla="*/ 0 w 237"/>
                <a:gd name="T1" fmla="*/ 124 h 124"/>
                <a:gd name="T2" fmla="*/ 82 w 237"/>
                <a:gd name="T3" fmla="*/ 97 h 124"/>
                <a:gd name="T4" fmla="*/ 194 w 237"/>
                <a:gd name="T5" fmla="*/ 111 h 124"/>
                <a:gd name="T6" fmla="*/ 237 w 237"/>
                <a:gd name="T7" fmla="*/ 23 h 124"/>
                <a:gd name="T8" fmla="*/ 89 w 237"/>
                <a:gd name="T9" fmla="*/ 0 h 124"/>
                <a:gd name="T10" fmla="*/ 14 w 237"/>
                <a:gd name="T11" fmla="*/ 73 h 124"/>
                <a:gd name="T12" fmla="*/ 0 w 237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7" h="124">
                  <a:moveTo>
                    <a:pt x="0" y="124"/>
                  </a:moveTo>
                  <a:lnTo>
                    <a:pt x="82" y="97"/>
                  </a:lnTo>
                  <a:lnTo>
                    <a:pt x="194" y="111"/>
                  </a:lnTo>
                  <a:lnTo>
                    <a:pt x="237" y="23"/>
                  </a:lnTo>
                  <a:lnTo>
                    <a:pt x="89" y="0"/>
                  </a:lnTo>
                  <a:lnTo>
                    <a:pt x="14" y="73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7" name="Freeform 40"/>
            <p:cNvSpPr>
              <a:spLocks/>
            </p:cNvSpPr>
            <p:nvPr/>
          </p:nvSpPr>
          <p:spPr bwMode="auto">
            <a:xfrm>
              <a:off x="393065" y="322580"/>
              <a:ext cx="52705" cy="59055"/>
            </a:xfrm>
            <a:custGeom>
              <a:avLst/>
              <a:gdLst>
                <a:gd name="T0" fmla="*/ 166 w 166"/>
                <a:gd name="T1" fmla="*/ 170 h 186"/>
                <a:gd name="T2" fmla="*/ 128 w 166"/>
                <a:gd name="T3" fmla="*/ 103 h 186"/>
                <a:gd name="T4" fmla="*/ 58 w 166"/>
                <a:gd name="T5" fmla="*/ 67 h 186"/>
                <a:gd name="T6" fmla="*/ 0 w 166"/>
                <a:gd name="T7" fmla="*/ 0 h 186"/>
                <a:gd name="T8" fmla="*/ 25 w 166"/>
                <a:gd name="T9" fmla="*/ 151 h 186"/>
                <a:gd name="T10" fmla="*/ 97 w 166"/>
                <a:gd name="T11" fmla="*/ 186 h 186"/>
                <a:gd name="T12" fmla="*/ 166 w 166"/>
                <a:gd name="T13" fmla="*/ 17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186">
                  <a:moveTo>
                    <a:pt x="166" y="170"/>
                  </a:moveTo>
                  <a:lnTo>
                    <a:pt x="128" y="103"/>
                  </a:lnTo>
                  <a:lnTo>
                    <a:pt x="58" y="67"/>
                  </a:lnTo>
                  <a:lnTo>
                    <a:pt x="0" y="0"/>
                  </a:lnTo>
                  <a:lnTo>
                    <a:pt x="25" y="151"/>
                  </a:lnTo>
                  <a:lnTo>
                    <a:pt x="97" y="186"/>
                  </a:lnTo>
                  <a:lnTo>
                    <a:pt x="166" y="170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8" name="Freeform 41"/>
            <p:cNvSpPr>
              <a:spLocks/>
            </p:cNvSpPr>
            <p:nvPr/>
          </p:nvSpPr>
          <p:spPr bwMode="auto">
            <a:xfrm>
              <a:off x="243205" y="271780"/>
              <a:ext cx="128270" cy="55245"/>
            </a:xfrm>
            <a:custGeom>
              <a:avLst/>
              <a:gdLst>
                <a:gd name="T0" fmla="*/ 403 w 403"/>
                <a:gd name="T1" fmla="*/ 137 h 174"/>
                <a:gd name="T2" fmla="*/ 233 w 403"/>
                <a:gd name="T3" fmla="*/ 36 h 174"/>
                <a:gd name="T4" fmla="*/ 142 w 403"/>
                <a:gd name="T5" fmla="*/ 0 h 174"/>
                <a:gd name="T6" fmla="*/ 0 w 403"/>
                <a:gd name="T7" fmla="*/ 48 h 174"/>
                <a:gd name="T8" fmla="*/ 113 w 403"/>
                <a:gd name="T9" fmla="*/ 143 h 174"/>
                <a:gd name="T10" fmla="*/ 237 w 403"/>
                <a:gd name="T11" fmla="*/ 174 h 174"/>
                <a:gd name="T12" fmla="*/ 403 w 403"/>
                <a:gd name="T13" fmla="*/ 13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3" h="174">
                  <a:moveTo>
                    <a:pt x="403" y="137"/>
                  </a:moveTo>
                  <a:lnTo>
                    <a:pt x="233" y="36"/>
                  </a:lnTo>
                  <a:lnTo>
                    <a:pt x="142" y="0"/>
                  </a:lnTo>
                  <a:lnTo>
                    <a:pt x="0" y="48"/>
                  </a:lnTo>
                  <a:lnTo>
                    <a:pt x="113" y="143"/>
                  </a:lnTo>
                  <a:lnTo>
                    <a:pt x="237" y="174"/>
                  </a:lnTo>
                  <a:lnTo>
                    <a:pt x="403" y="137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9" name="Freeform 42"/>
            <p:cNvSpPr>
              <a:spLocks/>
            </p:cNvSpPr>
            <p:nvPr/>
          </p:nvSpPr>
          <p:spPr bwMode="auto">
            <a:xfrm>
              <a:off x="182880" y="487045"/>
              <a:ext cx="81915" cy="68580"/>
            </a:xfrm>
            <a:custGeom>
              <a:avLst/>
              <a:gdLst>
                <a:gd name="T0" fmla="*/ 258 w 258"/>
                <a:gd name="T1" fmla="*/ 150 h 215"/>
                <a:gd name="T2" fmla="*/ 170 w 258"/>
                <a:gd name="T3" fmla="*/ 107 h 215"/>
                <a:gd name="T4" fmla="*/ 63 w 258"/>
                <a:gd name="T5" fmla="*/ 0 h 215"/>
                <a:gd name="T6" fmla="*/ 7 w 258"/>
                <a:gd name="T7" fmla="*/ 117 h 215"/>
                <a:gd name="T8" fmla="*/ 0 w 258"/>
                <a:gd name="T9" fmla="*/ 191 h 215"/>
                <a:gd name="T10" fmla="*/ 70 w 258"/>
                <a:gd name="T11" fmla="*/ 207 h 215"/>
                <a:gd name="T12" fmla="*/ 148 w 258"/>
                <a:gd name="T13" fmla="*/ 215 h 215"/>
                <a:gd name="T14" fmla="*/ 151 w 258"/>
                <a:gd name="T15" fmla="*/ 212 h 215"/>
                <a:gd name="T16" fmla="*/ 163 w 258"/>
                <a:gd name="T17" fmla="*/ 205 h 215"/>
                <a:gd name="T18" fmla="*/ 178 w 258"/>
                <a:gd name="T19" fmla="*/ 196 h 215"/>
                <a:gd name="T20" fmla="*/ 197 w 258"/>
                <a:gd name="T21" fmla="*/ 184 h 215"/>
                <a:gd name="T22" fmla="*/ 218 w 258"/>
                <a:gd name="T23" fmla="*/ 172 h 215"/>
                <a:gd name="T24" fmla="*/ 235 w 258"/>
                <a:gd name="T25" fmla="*/ 162 h 215"/>
                <a:gd name="T26" fmla="*/ 249 w 258"/>
                <a:gd name="T27" fmla="*/ 153 h 215"/>
                <a:gd name="T28" fmla="*/ 258 w 258"/>
                <a:gd name="T29" fmla="*/ 15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8" h="215">
                  <a:moveTo>
                    <a:pt x="258" y="150"/>
                  </a:moveTo>
                  <a:lnTo>
                    <a:pt x="170" y="107"/>
                  </a:lnTo>
                  <a:lnTo>
                    <a:pt x="63" y="0"/>
                  </a:lnTo>
                  <a:lnTo>
                    <a:pt x="7" y="117"/>
                  </a:lnTo>
                  <a:lnTo>
                    <a:pt x="0" y="191"/>
                  </a:lnTo>
                  <a:lnTo>
                    <a:pt x="70" y="207"/>
                  </a:lnTo>
                  <a:lnTo>
                    <a:pt x="148" y="215"/>
                  </a:lnTo>
                  <a:lnTo>
                    <a:pt x="151" y="212"/>
                  </a:lnTo>
                  <a:lnTo>
                    <a:pt x="163" y="205"/>
                  </a:lnTo>
                  <a:lnTo>
                    <a:pt x="178" y="196"/>
                  </a:lnTo>
                  <a:lnTo>
                    <a:pt x="197" y="184"/>
                  </a:lnTo>
                  <a:lnTo>
                    <a:pt x="218" y="172"/>
                  </a:lnTo>
                  <a:lnTo>
                    <a:pt x="235" y="162"/>
                  </a:lnTo>
                  <a:lnTo>
                    <a:pt x="249" y="153"/>
                  </a:lnTo>
                  <a:lnTo>
                    <a:pt x="258" y="15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0" name="Freeform 43"/>
            <p:cNvSpPr>
              <a:spLocks/>
            </p:cNvSpPr>
            <p:nvPr/>
          </p:nvSpPr>
          <p:spPr bwMode="auto">
            <a:xfrm>
              <a:off x="334645" y="516255"/>
              <a:ext cx="137795" cy="52705"/>
            </a:xfrm>
            <a:custGeom>
              <a:avLst/>
              <a:gdLst>
                <a:gd name="T0" fmla="*/ 433 w 434"/>
                <a:gd name="T1" fmla="*/ 2 h 165"/>
                <a:gd name="T2" fmla="*/ 295 w 434"/>
                <a:gd name="T3" fmla="*/ 160 h 165"/>
                <a:gd name="T4" fmla="*/ 206 w 434"/>
                <a:gd name="T5" fmla="*/ 165 h 165"/>
                <a:gd name="T6" fmla="*/ 137 w 434"/>
                <a:gd name="T7" fmla="*/ 162 h 165"/>
                <a:gd name="T8" fmla="*/ 0 w 434"/>
                <a:gd name="T9" fmla="*/ 95 h 165"/>
                <a:gd name="T10" fmla="*/ 94 w 434"/>
                <a:gd name="T11" fmla="*/ 43 h 165"/>
                <a:gd name="T12" fmla="*/ 294 w 434"/>
                <a:gd name="T13" fmla="*/ 22 h 165"/>
                <a:gd name="T14" fmla="*/ 300 w 434"/>
                <a:gd name="T15" fmla="*/ 21 h 165"/>
                <a:gd name="T16" fmla="*/ 319 w 434"/>
                <a:gd name="T17" fmla="*/ 17 h 165"/>
                <a:gd name="T18" fmla="*/ 343 w 434"/>
                <a:gd name="T19" fmla="*/ 14 h 165"/>
                <a:gd name="T20" fmla="*/ 373 w 434"/>
                <a:gd name="T21" fmla="*/ 8 h 165"/>
                <a:gd name="T22" fmla="*/ 400 w 434"/>
                <a:gd name="T23" fmla="*/ 5 h 165"/>
                <a:gd name="T24" fmla="*/ 421 w 434"/>
                <a:gd name="T25" fmla="*/ 2 h 165"/>
                <a:gd name="T26" fmla="*/ 434 w 434"/>
                <a:gd name="T27" fmla="*/ 0 h 165"/>
                <a:gd name="T28" fmla="*/ 433 w 434"/>
                <a:gd name="T29" fmla="*/ 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4" h="165">
                  <a:moveTo>
                    <a:pt x="433" y="2"/>
                  </a:moveTo>
                  <a:lnTo>
                    <a:pt x="295" y="160"/>
                  </a:lnTo>
                  <a:lnTo>
                    <a:pt x="206" y="165"/>
                  </a:lnTo>
                  <a:lnTo>
                    <a:pt x="137" y="162"/>
                  </a:lnTo>
                  <a:lnTo>
                    <a:pt x="0" y="95"/>
                  </a:lnTo>
                  <a:lnTo>
                    <a:pt x="94" y="43"/>
                  </a:lnTo>
                  <a:lnTo>
                    <a:pt x="294" y="22"/>
                  </a:lnTo>
                  <a:lnTo>
                    <a:pt x="300" y="21"/>
                  </a:lnTo>
                  <a:lnTo>
                    <a:pt x="319" y="17"/>
                  </a:lnTo>
                  <a:lnTo>
                    <a:pt x="343" y="14"/>
                  </a:lnTo>
                  <a:lnTo>
                    <a:pt x="373" y="8"/>
                  </a:lnTo>
                  <a:lnTo>
                    <a:pt x="400" y="5"/>
                  </a:lnTo>
                  <a:lnTo>
                    <a:pt x="421" y="2"/>
                  </a:lnTo>
                  <a:lnTo>
                    <a:pt x="434" y="0"/>
                  </a:lnTo>
                  <a:lnTo>
                    <a:pt x="433" y="2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1" name="Freeform 44"/>
            <p:cNvSpPr>
              <a:spLocks/>
            </p:cNvSpPr>
            <p:nvPr/>
          </p:nvSpPr>
          <p:spPr bwMode="auto">
            <a:xfrm>
              <a:off x="323850" y="63500"/>
              <a:ext cx="80010" cy="146050"/>
            </a:xfrm>
            <a:custGeom>
              <a:avLst/>
              <a:gdLst>
                <a:gd name="T0" fmla="*/ 253 w 253"/>
                <a:gd name="T1" fmla="*/ 400 h 460"/>
                <a:gd name="T2" fmla="*/ 241 w 253"/>
                <a:gd name="T3" fmla="*/ 284 h 460"/>
                <a:gd name="T4" fmla="*/ 234 w 253"/>
                <a:gd name="T5" fmla="*/ 174 h 460"/>
                <a:gd name="T6" fmla="*/ 145 w 253"/>
                <a:gd name="T7" fmla="*/ 110 h 460"/>
                <a:gd name="T8" fmla="*/ 57 w 253"/>
                <a:gd name="T9" fmla="*/ 67 h 460"/>
                <a:gd name="T10" fmla="*/ 0 w 253"/>
                <a:gd name="T11" fmla="*/ 0 h 460"/>
                <a:gd name="T12" fmla="*/ 31 w 253"/>
                <a:gd name="T13" fmla="*/ 183 h 460"/>
                <a:gd name="T14" fmla="*/ 163 w 253"/>
                <a:gd name="T15" fmla="*/ 338 h 460"/>
                <a:gd name="T16" fmla="*/ 194 w 253"/>
                <a:gd name="T17" fmla="*/ 460 h 460"/>
                <a:gd name="T18" fmla="*/ 253 w 253"/>
                <a:gd name="T19" fmla="*/ 40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460">
                  <a:moveTo>
                    <a:pt x="253" y="400"/>
                  </a:moveTo>
                  <a:lnTo>
                    <a:pt x="241" y="284"/>
                  </a:lnTo>
                  <a:lnTo>
                    <a:pt x="234" y="174"/>
                  </a:lnTo>
                  <a:lnTo>
                    <a:pt x="145" y="110"/>
                  </a:lnTo>
                  <a:lnTo>
                    <a:pt x="57" y="67"/>
                  </a:lnTo>
                  <a:lnTo>
                    <a:pt x="0" y="0"/>
                  </a:lnTo>
                  <a:lnTo>
                    <a:pt x="31" y="183"/>
                  </a:lnTo>
                  <a:lnTo>
                    <a:pt x="163" y="338"/>
                  </a:lnTo>
                  <a:lnTo>
                    <a:pt x="194" y="460"/>
                  </a:lnTo>
                  <a:lnTo>
                    <a:pt x="253" y="40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2" name="Freeform 45"/>
            <p:cNvSpPr>
              <a:spLocks/>
            </p:cNvSpPr>
            <p:nvPr/>
          </p:nvSpPr>
          <p:spPr bwMode="auto">
            <a:xfrm>
              <a:off x="357505" y="439420"/>
              <a:ext cx="100965" cy="45085"/>
            </a:xfrm>
            <a:custGeom>
              <a:avLst/>
              <a:gdLst>
                <a:gd name="T0" fmla="*/ 318 w 318"/>
                <a:gd name="T1" fmla="*/ 29 h 141"/>
                <a:gd name="T2" fmla="*/ 266 w 318"/>
                <a:gd name="T3" fmla="*/ 133 h 141"/>
                <a:gd name="T4" fmla="*/ 204 w 318"/>
                <a:gd name="T5" fmla="*/ 141 h 141"/>
                <a:gd name="T6" fmla="*/ 103 w 318"/>
                <a:gd name="T7" fmla="*/ 141 h 141"/>
                <a:gd name="T8" fmla="*/ 0 w 318"/>
                <a:gd name="T9" fmla="*/ 91 h 141"/>
                <a:gd name="T10" fmla="*/ 74 w 318"/>
                <a:gd name="T11" fmla="*/ 0 h 141"/>
                <a:gd name="T12" fmla="*/ 185 w 318"/>
                <a:gd name="T13" fmla="*/ 34 h 141"/>
                <a:gd name="T14" fmla="*/ 318 w 318"/>
                <a:gd name="T15" fmla="*/ 2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8" h="141">
                  <a:moveTo>
                    <a:pt x="318" y="29"/>
                  </a:moveTo>
                  <a:lnTo>
                    <a:pt x="266" y="133"/>
                  </a:lnTo>
                  <a:lnTo>
                    <a:pt x="204" y="141"/>
                  </a:lnTo>
                  <a:lnTo>
                    <a:pt x="103" y="141"/>
                  </a:lnTo>
                  <a:lnTo>
                    <a:pt x="0" y="91"/>
                  </a:lnTo>
                  <a:lnTo>
                    <a:pt x="74" y="0"/>
                  </a:lnTo>
                  <a:lnTo>
                    <a:pt x="185" y="34"/>
                  </a:lnTo>
                  <a:lnTo>
                    <a:pt x="318" y="29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3" name="Freeform 46"/>
            <p:cNvSpPr>
              <a:spLocks/>
            </p:cNvSpPr>
            <p:nvPr/>
          </p:nvSpPr>
          <p:spPr bwMode="auto">
            <a:xfrm>
              <a:off x="160020" y="243840"/>
              <a:ext cx="69215" cy="88265"/>
            </a:xfrm>
            <a:custGeom>
              <a:avLst/>
              <a:gdLst>
                <a:gd name="T0" fmla="*/ 214 w 218"/>
                <a:gd name="T1" fmla="*/ 153 h 277"/>
                <a:gd name="T2" fmla="*/ 218 w 218"/>
                <a:gd name="T3" fmla="*/ 65 h 277"/>
                <a:gd name="T4" fmla="*/ 146 w 218"/>
                <a:gd name="T5" fmla="*/ 31 h 277"/>
                <a:gd name="T6" fmla="*/ 77 w 218"/>
                <a:gd name="T7" fmla="*/ 27 h 277"/>
                <a:gd name="T8" fmla="*/ 22 w 218"/>
                <a:gd name="T9" fmla="*/ 0 h 277"/>
                <a:gd name="T10" fmla="*/ 3 w 218"/>
                <a:gd name="T11" fmla="*/ 100 h 277"/>
                <a:gd name="T12" fmla="*/ 0 w 218"/>
                <a:gd name="T13" fmla="*/ 186 h 277"/>
                <a:gd name="T14" fmla="*/ 104 w 218"/>
                <a:gd name="T15" fmla="*/ 277 h 277"/>
                <a:gd name="T16" fmla="*/ 153 w 218"/>
                <a:gd name="T17" fmla="*/ 241 h 277"/>
                <a:gd name="T18" fmla="*/ 156 w 218"/>
                <a:gd name="T19" fmla="*/ 237 h 277"/>
                <a:gd name="T20" fmla="*/ 165 w 218"/>
                <a:gd name="T21" fmla="*/ 227 h 277"/>
                <a:gd name="T22" fmla="*/ 175 w 218"/>
                <a:gd name="T23" fmla="*/ 212 h 277"/>
                <a:gd name="T24" fmla="*/ 189 w 218"/>
                <a:gd name="T25" fmla="*/ 196 h 277"/>
                <a:gd name="T26" fmla="*/ 201 w 218"/>
                <a:gd name="T27" fmla="*/ 179 h 277"/>
                <a:gd name="T28" fmla="*/ 209 w 218"/>
                <a:gd name="T29" fmla="*/ 165 h 277"/>
                <a:gd name="T30" fmla="*/ 214 w 218"/>
                <a:gd name="T31" fmla="*/ 156 h 277"/>
                <a:gd name="T32" fmla="*/ 214 w 218"/>
                <a:gd name="T33" fmla="*/ 153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8" h="277">
                  <a:moveTo>
                    <a:pt x="214" y="153"/>
                  </a:moveTo>
                  <a:lnTo>
                    <a:pt x="218" y="65"/>
                  </a:lnTo>
                  <a:lnTo>
                    <a:pt x="146" y="31"/>
                  </a:lnTo>
                  <a:lnTo>
                    <a:pt x="77" y="27"/>
                  </a:lnTo>
                  <a:lnTo>
                    <a:pt x="22" y="0"/>
                  </a:lnTo>
                  <a:lnTo>
                    <a:pt x="3" y="100"/>
                  </a:lnTo>
                  <a:lnTo>
                    <a:pt x="0" y="186"/>
                  </a:lnTo>
                  <a:lnTo>
                    <a:pt x="104" y="277"/>
                  </a:lnTo>
                  <a:lnTo>
                    <a:pt x="153" y="241"/>
                  </a:lnTo>
                  <a:lnTo>
                    <a:pt x="156" y="237"/>
                  </a:lnTo>
                  <a:lnTo>
                    <a:pt x="165" y="227"/>
                  </a:lnTo>
                  <a:lnTo>
                    <a:pt x="175" y="212"/>
                  </a:lnTo>
                  <a:lnTo>
                    <a:pt x="189" y="196"/>
                  </a:lnTo>
                  <a:lnTo>
                    <a:pt x="201" y="179"/>
                  </a:lnTo>
                  <a:lnTo>
                    <a:pt x="209" y="165"/>
                  </a:lnTo>
                  <a:lnTo>
                    <a:pt x="214" y="156"/>
                  </a:lnTo>
                  <a:lnTo>
                    <a:pt x="214" y="153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4" name="Freeform 47"/>
            <p:cNvSpPr>
              <a:spLocks/>
            </p:cNvSpPr>
            <p:nvPr/>
          </p:nvSpPr>
          <p:spPr bwMode="auto">
            <a:xfrm>
              <a:off x="167005" y="635000"/>
              <a:ext cx="137160" cy="53975"/>
            </a:xfrm>
            <a:custGeom>
              <a:avLst/>
              <a:gdLst>
                <a:gd name="T0" fmla="*/ 431 w 431"/>
                <a:gd name="T1" fmla="*/ 0 h 169"/>
                <a:gd name="T2" fmla="*/ 342 w 431"/>
                <a:gd name="T3" fmla="*/ 164 h 169"/>
                <a:gd name="T4" fmla="*/ 211 w 431"/>
                <a:gd name="T5" fmla="*/ 169 h 169"/>
                <a:gd name="T6" fmla="*/ 134 w 431"/>
                <a:gd name="T7" fmla="*/ 141 h 169"/>
                <a:gd name="T8" fmla="*/ 0 w 431"/>
                <a:gd name="T9" fmla="*/ 153 h 169"/>
                <a:gd name="T10" fmla="*/ 27 w 431"/>
                <a:gd name="T11" fmla="*/ 98 h 169"/>
                <a:gd name="T12" fmla="*/ 149 w 431"/>
                <a:gd name="T13" fmla="*/ 69 h 169"/>
                <a:gd name="T14" fmla="*/ 254 w 431"/>
                <a:gd name="T15" fmla="*/ 81 h 169"/>
                <a:gd name="T16" fmla="*/ 316 w 431"/>
                <a:gd name="T17" fmla="*/ 33 h 169"/>
                <a:gd name="T18" fmla="*/ 431 w 431"/>
                <a:gd name="T1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1" h="169">
                  <a:moveTo>
                    <a:pt x="431" y="0"/>
                  </a:moveTo>
                  <a:lnTo>
                    <a:pt x="342" y="164"/>
                  </a:lnTo>
                  <a:lnTo>
                    <a:pt x="211" y="169"/>
                  </a:lnTo>
                  <a:lnTo>
                    <a:pt x="134" y="141"/>
                  </a:lnTo>
                  <a:lnTo>
                    <a:pt x="0" y="153"/>
                  </a:lnTo>
                  <a:lnTo>
                    <a:pt x="27" y="98"/>
                  </a:lnTo>
                  <a:lnTo>
                    <a:pt x="149" y="69"/>
                  </a:lnTo>
                  <a:lnTo>
                    <a:pt x="254" y="81"/>
                  </a:lnTo>
                  <a:lnTo>
                    <a:pt x="316" y="33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5" name="Freeform 48"/>
            <p:cNvSpPr>
              <a:spLocks/>
            </p:cNvSpPr>
            <p:nvPr/>
          </p:nvSpPr>
          <p:spPr bwMode="auto">
            <a:xfrm>
              <a:off x="0" y="425450"/>
              <a:ext cx="143510" cy="68580"/>
            </a:xfrm>
            <a:custGeom>
              <a:avLst/>
              <a:gdLst>
                <a:gd name="T0" fmla="*/ 452 w 452"/>
                <a:gd name="T1" fmla="*/ 131 h 215"/>
                <a:gd name="T2" fmla="*/ 302 w 452"/>
                <a:gd name="T3" fmla="*/ 215 h 215"/>
                <a:gd name="T4" fmla="*/ 194 w 452"/>
                <a:gd name="T5" fmla="*/ 193 h 215"/>
                <a:gd name="T6" fmla="*/ 101 w 452"/>
                <a:gd name="T7" fmla="*/ 138 h 215"/>
                <a:gd name="T8" fmla="*/ 89 w 452"/>
                <a:gd name="T9" fmla="*/ 83 h 215"/>
                <a:gd name="T10" fmla="*/ 0 w 452"/>
                <a:gd name="T11" fmla="*/ 0 h 215"/>
                <a:gd name="T12" fmla="*/ 156 w 452"/>
                <a:gd name="T13" fmla="*/ 65 h 215"/>
                <a:gd name="T14" fmla="*/ 249 w 452"/>
                <a:gd name="T15" fmla="*/ 120 h 215"/>
                <a:gd name="T16" fmla="*/ 356 w 452"/>
                <a:gd name="T17" fmla="*/ 124 h 215"/>
                <a:gd name="T18" fmla="*/ 452 w 452"/>
                <a:gd name="T19" fmla="*/ 131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2" h="215">
                  <a:moveTo>
                    <a:pt x="452" y="131"/>
                  </a:moveTo>
                  <a:lnTo>
                    <a:pt x="302" y="215"/>
                  </a:lnTo>
                  <a:lnTo>
                    <a:pt x="194" y="193"/>
                  </a:lnTo>
                  <a:lnTo>
                    <a:pt x="101" y="138"/>
                  </a:lnTo>
                  <a:lnTo>
                    <a:pt x="89" y="83"/>
                  </a:lnTo>
                  <a:lnTo>
                    <a:pt x="0" y="0"/>
                  </a:lnTo>
                  <a:lnTo>
                    <a:pt x="156" y="65"/>
                  </a:lnTo>
                  <a:lnTo>
                    <a:pt x="249" y="120"/>
                  </a:lnTo>
                  <a:lnTo>
                    <a:pt x="356" y="124"/>
                  </a:lnTo>
                  <a:lnTo>
                    <a:pt x="452" y="131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6" name="Freeform 49"/>
            <p:cNvSpPr>
              <a:spLocks/>
            </p:cNvSpPr>
            <p:nvPr/>
          </p:nvSpPr>
          <p:spPr bwMode="auto">
            <a:xfrm>
              <a:off x="321310" y="587375"/>
              <a:ext cx="131445" cy="45085"/>
            </a:xfrm>
            <a:custGeom>
              <a:avLst/>
              <a:gdLst>
                <a:gd name="T0" fmla="*/ 415 w 415"/>
                <a:gd name="T1" fmla="*/ 24 h 141"/>
                <a:gd name="T2" fmla="*/ 272 w 415"/>
                <a:gd name="T3" fmla="*/ 72 h 141"/>
                <a:gd name="T4" fmla="*/ 169 w 415"/>
                <a:gd name="T5" fmla="*/ 141 h 141"/>
                <a:gd name="T6" fmla="*/ 97 w 415"/>
                <a:gd name="T7" fmla="*/ 126 h 141"/>
                <a:gd name="T8" fmla="*/ 0 w 415"/>
                <a:gd name="T9" fmla="*/ 77 h 141"/>
                <a:gd name="T10" fmla="*/ 43 w 415"/>
                <a:gd name="T11" fmla="*/ 50 h 141"/>
                <a:gd name="T12" fmla="*/ 231 w 415"/>
                <a:gd name="T13" fmla="*/ 33 h 141"/>
                <a:gd name="T14" fmla="*/ 306 w 415"/>
                <a:gd name="T15" fmla="*/ 0 h 141"/>
                <a:gd name="T16" fmla="*/ 415 w 415"/>
                <a:gd name="T17" fmla="*/ 24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5" h="141">
                  <a:moveTo>
                    <a:pt x="415" y="24"/>
                  </a:moveTo>
                  <a:lnTo>
                    <a:pt x="272" y="72"/>
                  </a:lnTo>
                  <a:lnTo>
                    <a:pt x="169" y="141"/>
                  </a:lnTo>
                  <a:lnTo>
                    <a:pt x="97" y="126"/>
                  </a:lnTo>
                  <a:lnTo>
                    <a:pt x="0" y="77"/>
                  </a:lnTo>
                  <a:lnTo>
                    <a:pt x="43" y="50"/>
                  </a:lnTo>
                  <a:lnTo>
                    <a:pt x="231" y="33"/>
                  </a:lnTo>
                  <a:lnTo>
                    <a:pt x="306" y="0"/>
                  </a:lnTo>
                  <a:lnTo>
                    <a:pt x="415" y="24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7" name="Freeform 50"/>
            <p:cNvSpPr>
              <a:spLocks/>
            </p:cNvSpPr>
            <p:nvPr/>
          </p:nvSpPr>
          <p:spPr bwMode="auto">
            <a:xfrm>
              <a:off x="289560" y="0"/>
              <a:ext cx="165735" cy="155575"/>
            </a:xfrm>
            <a:custGeom>
              <a:avLst/>
              <a:gdLst>
                <a:gd name="T0" fmla="*/ 87 w 520"/>
                <a:gd name="T1" fmla="*/ 359 h 489"/>
                <a:gd name="T2" fmla="*/ 135 w 520"/>
                <a:gd name="T3" fmla="*/ 422 h 489"/>
                <a:gd name="T4" fmla="*/ 192 w 520"/>
                <a:gd name="T5" fmla="*/ 469 h 489"/>
                <a:gd name="T6" fmla="*/ 271 w 520"/>
                <a:gd name="T7" fmla="*/ 489 h 489"/>
                <a:gd name="T8" fmla="*/ 376 w 520"/>
                <a:gd name="T9" fmla="*/ 479 h 489"/>
                <a:gd name="T10" fmla="*/ 402 w 520"/>
                <a:gd name="T11" fmla="*/ 405 h 489"/>
                <a:gd name="T12" fmla="*/ 453 w 520"/>
                <a:gd name="T13" fmla="*/ 360 h 489"/>
                <a:gd name="T14" fmla="*/ 520 w 520"/>
                <a:gd name="T15" fmla="*/ 303 h 489"/>
                <a:gd name="T16" fmla="*/ 471 w 520"/>
                <a:gd name="T17" fmla="*/ 241 h 489"/>
                <a:gd name="T18" fmla="*/ 483 w 520"/>
                <a:gd name="T19" fmla="*/ 197 h 489"/>
                <a:gd name="T20" fmla="*/ 484 w 520"/>
                <a:gd name="T21" fmla="*/ 71 h 489"/>
                <a:gd name="T22" fmla="*/ 366 w 520"/>
                <a:gd name="T23" fmla="*/ 71 h 489"/>
                <a:gd name="T24" fmla="*/ 285 w 520"/>
                <a:gd name="T25" fmla="*/ 31 h 489"/>
                <a:gd name="T26" fmla="*/ 242 w 520"/>
                <a:gd name="T27" fmla="*/ 0 h 489"/>
                <a:gd name="T28" fmla="*/ 202 w 520"/>
                <a:gd name="T29" fmla="*/ 60 h 489"/>
                <a:gd name="T30" fmla="*/ 134 w 520"/>
                <a:gd name="T31" fmla="*/ 57 h 489"/>
                <a:gd name="T32" fmla="*/ 63 w 520"/>
                <a:gd name="T33" fmla="*/ 60 h 489"/>
                <a:gd name="T34" fmla="*/ 0 w 520"/>
                <a:gd name="T35" fmla="*/ 169 h 489"/>
                <a:gd name="T36" fmla="*/ 25 w 520"/>
                <a:gd name="T37" fmla="*/ 240 h 489"/>
                <a:gd name="T38" fmla="*/ 1 w 520"/>
                <a:gd name="T39" fmla="*/ 288 h 489"/>
                <a:gd name="T40" fmla="*/ 87 w 520"/>
                <a:gd name="T41" fmla="*/ 359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20" h="489">
                  <a:moveTo>
                    <a:pt x="87" y="359"/>
                  </a:moveTo>
                  <a:lnTo>
                    <a:pt x="135" y="422"/>
                  </a:lnTo>
                  <a:lnTo>
                    <a:pt x="192" y="469"/>
                  </a:lnTo>
                  <a:lnTo>
                    <a:pt x="271" y="489"/>
                  </a:lnTo>
                  <a:lnTo>
                    <a:pt x="376" y="479"/>
                  </a:lnTo>
                  <a:lnTo>
                    <a:pt x="402" y="405"/>
                  </a:lnTo>
                  <a:lnTo>
                    <a:pt x="453" y="360"/>
                  </a:lnTo>
                  <a:lnTo>
                    <a:pt x="520" y="303"/>
                  </a:lnTo>
                  <a:lnTo>
                    <a:pt x="471" y="241"/>
                  </a:lnTo>
                  <a:lnTo>
                    <a:pt x="483" y="197"/>
                  </a:lnTo>
                  <a:lnTo>
                    <a:pt x="484" y="71"/>
                  </a:lnTo>
                  <a:lnTo>
                    <a:pt x="366" y="71"/>
                  </a:lnTo>
                  <a:lnTo>
                    <a:pt x="285" y="31"/>
                  </a:lnTo>
                  <a:lnTo>
                    <a:pt x="242" y="0"/>
                  </a:lnTo>
                  <a:lnTo>
                    <a:pt x="202" y="60"/>
                  </a:lnTo>
                  <a:lnTo>
                    <a:pt x="134" y="57"/>
                  </a:lnTo>
                  <a:lnTo>
                    <a:pt x="63" y="60"/>
                  </a:lnTo>
                  <a:lnTo>
                    <a:pt x="0" y="169"/>
                  </a:lnTo>
                  <a:lnTo>
                    <a:pt x="25" y="240"/>
                  </a:lnTo>
                  <a:lnTo>
                    <a:pt x="1" y="288"/>
                  </a:lnTo>
                  <a:lnTo>
                    <a:pt x="87" y="359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8" name="Freeform 51"/>
            <p:cNvSpPr>
              <a:spLocks/>
            </p:cNvSpPr>
            <p:nvPr/>
          </p:nvSpPr>
          <p:spPr bwMode="auto">
            <a:xfrm>
              <a:off x="344170" y="56515"/>
              <a:ext cx="104775" cy="98425"/>
            </a:xfrm>
            <a:custGeom>
              <a:avLst/>
              <a:gdLst>
                <a:gd name="T0" fmla="*/ 180 w 330"/>
                <a:gd name="T1" fmla="*/ 310 h 310"/>
                <a:gd name="T2" fmla="*/ 87 w 330"/>
                <a:gd name="T3" fmla="*/ 294 h 310"/>
                <a:gd name="T4" fmla="*/ 15 w 330"/>
                <a:gd name="T5" fmla="*/ 260 h 310"/>
                <a:gd name="T6" fmla="*/ 5 w 330"/>
                <a:gd name="T7" fmla="*/ 246 h 310"/>
                <a:gd name="T8" fmla="*/ 0 w 330"/>
                <a:gd name="T9" fmla="*/ 212 h 310"/>
                <a:gd name="T10" fmla="*/ 67 w 330"/>
                <a:gd name="T11" fmla="*/ 215 h 310"/>
                <a:gd name="T12" fmla="*/ 206 w 330"/>
                <a:gd name="T13" fmla="*/ 175 h 310"/>
                <a:gd name="T14" fmla="*/ 273 w 330"/>
                <a:gd name="T15" fmla="*/ 198 h 310"/>
                <a:gd name="T16" fmla="*/ 228 w 330"/>
                <a:gd name="T17" fmla="*/ 87 h 310"/>
                <a:gd name="T18" fmla="*/ 271 w 330"/>
                <a:gd name="T19" fmla="*/ 0 h 310"/>
                <a:gd name="T20" fmla="*/ 330 w 330"/>
                <a:gd name="T21" fmla="*/ 167 h 310"/>
                <a:gd name="T22" fmla="*/ 290 w 330"/>
                <a:gd name="T23" fmla="*/ 246 h 310"/>
                <a:gd name="T24" fmla="*/ 238 w 330"/>
                <a:gd name="T25" fmla="*/ 310 h 310"/>
                <a:gd name="T26" fmla="*/ 180 w 330"/>
                <a:gd name="T27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0" h="310">
                  <a:moveTo>
                    <a:pt x="180" y="310"/>
                  </a:moveTo>
                  <a:lnTo>
                    <a:pt x="87" y="294"/>
                  </a:lnTo>
                  <a:lnTo>
                    <a:pt x="15" y="260"/>
                  </a:lnTo>
                  <a:lnTo>
                    <a:pt x="5" y="246"/>
                  </a:lnTo>
                  <a:lnTo>
                    <a:pt x="0" y="212"/>
                  </a:lnTo>
                  <a:lnTo>
                    <a:pt x="67" y="215"/>
                  </a:lnTo>
                  <a:lnTo>
                    <a:pt x="206" y="175"/>
                  </a:lnTo>
                  <a:lnTo>
                    <a:pt x="273" y="198"/>
                  </a:lnTo>
                  <a:lnTo>
                    <a:pt x="228" y="87"/>
                  </a:lnTo>
                  <a:lnTo>
                    <a:pt x="271" y="0"/>
                  </a:lnTo>
                  <a:lnTo>
                    <a:pt x="330" y="167"/>
                  </a:lnTo>
                  <a:lnTo>
                    <a:pt x="290" y="246"/>
                  </a:lnTo>
                  <a:lnTo>
                    <a:pt x="238" y="310"/>
                  </a:lnTo>
                  <a:lnTo>
                    <a:pt x="180" y="310"/>
                  </a:lnTo>
                  <a:close/>
                </a:path>
              </a:pathLst>
            </a:custGeom>
            <a:solidFill>
              <a:srgbClr val="D8A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9" name="Freeform 52"/>
            <p:cNvSpPr>
              <a:spLocks/>
            </p:cNvSpPr>
            <p:nvPr/>
          </p:nvSpPr>
          <p:spPr bwMode="auto">
            <a:xfrm>
              <a:off x="361315" y="60960"/>
              <a:ext cx="45085" cy="41275"/>
            </a:xfrm>
            <a:custGeom>
              <a:avLst/>
              <a:gdLst>
                <a:gd name="T0" fmla="*/ 142 w 142"/>
                <a:gd name="T1" fmla="*/ 78 h 131"/>
                <a:gd name="T2" fmla="*/ 87 w 142"/>
                <a:gd name="T3" fmla="*/ 131 h 131"/>
                <a:gd name="T4" fmla="*/ 32 w 142"/>
                <a:gd name="T5" fmla="*/ 104 h 131"/>
                <a:gd name="T6" fmla="*/ 0 w 142"/>
                <a:gd name="T7" fmla="*/ 68 h 131"/>
                <a:gd name="T8" fmla="*/ 3 w 142"/>
                <a:gd name="T9" fmla="*/ 0 h 131"/>
                <a:gd name="T10" fmla="*/ 82 w 142"/>
                <a:gd name="T11" fmla="*/ 59 h 131"/>
                <a:gd name="T12" fmla="*/ 142 w 142"/>
                <a:gd name="T13" fmla="*/ 78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131">
                  <a:moveTo>
                    <a:pt x="142" y="78"/>
                  </a:moveTo>
                  <a:lnTo>
                    <a:pt x="87" y="131"/>
                  </a:lnTo>
                  <a:lnTo>
                    <a:pt x="32" y="104"/>
                  </a:lnTo>
                  <a:lnTo>
                    <a:pt x="0" y="68"/>
                  </a:lnTo>
                  <a:lnTo>
                    <a:pt x="3" y="0"/>
                  </a:lnTo>
                  <a:lnTo>
                    <a:pt x="82" y="59"/>
                  </a:lnTo>
                  <a:lnTo>
                    <a:pt x="142" y="78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0" name="Freeform 53"/>
            <p:cNvSpPr>
              <a:spLocks/>
            </p:cNvSpPr>
            <p:nvPr/>
          </p:nvSpPr>
          <p:spPr bwMode="auto">
            <a:xfrm>
              <a:off x="321945" y="15240"/>
              <a:ext cx="91440" cy="89535"/>
            </a:xfrm>
            <a:custGeom>
              <a:avLst/>
              <a:gdLst>
                <a:gd name="T0" fmla="*/ 129 w 289"/>
                <a:gd name="T1" fmla="*/ 281 h 281"/>
                <a:gd name="T2" fmla="*/ 65 w 289"/>
                <a:gd name="T3" fmla="*/ 192 h 281"/>
                <a:gd name="T4" fmla="*/ 0 w 289"/>
                <a:gd name="T5" fmla="*/ 161 h 281"/>
                <a:gd name="T6" fmla="*/ 83 w 289"/>
                <a:gd name="T7" fmla="*/ 73 h 281"/>
                <a:gd name="T8" fmla="*/ 117 w 289"/>
                <a:gd name="T9" fmla="*/ 0 h 281"/>
                <a:gd name="T10" fmla="*/ 205 w 289"/>
                <a:gd name="T11" fmla="*/ 43 h 281"/>
                <a:gd name="T12" fmla="*/ 289 w 289"/>
                <a:gd name="T13" fmla="*/ 54 h 281"/>
                <a:gd name="T14" fmla="*/ 261 w 289"/>
                <a:gd name="T15" fmla="*/ 111 h 281"/>
                <a:gd name="T16" fmla="*/ 162 w 289"/>
                <a:gd name="T17" fmla="*/ 71 h 281"/>
                <a:gd name="T18" fmla="*/ 107 w 289"/>
                <a:gd name="T19" fmla="*/ 83 h 281"/>
                <a:gd name="T20" fmla="*/ 76 w 289"/>
                <a:gd name="T21" fmla="*/ 147 h 281"/>
                <a:gd name="T22" fmla="*/ 115 w 289"/>
                <a:gd name="T23" fmla="*/ 226 h 281"/>
                <a:gd name="T24" fmla="*/ 129 w 289"/>
                <a:gd name="T25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9" h="281">
                  <a:moveTo>
                    <a:pt x="129" y="281"/>
                  </a:moveTo>
                  <a:lnTo>
                    <a:pt x="65" y="192"/>
                  </a:lnTo>
                  <a:lnTo>
                    <a:pt x="0" y="161"/>
                  </a:lnTo>
                  <a:lnTo>
                    <a:pt x="83" y="73"/>
                  </a:lnTo>
                  <a:lnTo>
                    <a:pt x="117" y="0"/>
                  </a:lnTo>
                  <a:lnTo>
                    <a:pt x="205" y="43"/>
                  </a:lnTo>
                  <a:lnTo>
                    <a:pt x="289" y="54"/>
                  </a:lnTo>
                  <a:lnTo>
                    <a:pt x="261" y="111"/>
                  </a:lnTo>
                  <a:lnTo>
                    <a:pt x="162" y="71"/>
                  </a:lnTo>
                  <a:lnTo>
                    <a:pt x="107" y="83"/>
                  </a:lnTo>
                  <a:lnTo>
                    <a:pt x="76" y="147"/>
                  </a:lnTo>
                  <a:lnTo>
                    <a:pt x="115" y="226"/>
                  </a:lnTo>
                  <a:lnTo>
                    <a:pt x="129" y="281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1" name="Freeform 54"/>
            <p:cNvSpPr>
              <a:spLocks/>
            </p:cNvSpPr>
            <p:nvPr/>
          </p:nvSpPr>
          <p:spPr bwMode="auto">
            <a:xfrm>
              <a:off x="400050" y="36195"/>
              <a:ext cx="27940" cy="37465"/>
            </a:xfrm>
            <a:custGeom>
              <a:avLst/>
              <a:gdLst>
                <a:gd name="T0" fmla="*/ 48 w 88"/>
                <a:gd name="T1" fmla="*/ 119 h 119"/>
                <a:gd name="T2" fmla="*/ 57 w 88"/>
                <a:gd name="T3" fmla="*/ 64 h 119"/>
                <a:gd name="T4" fmla="*/ 88 w 88"/>
                <a:gd name="T5" fmla="*/ 0 h 119"/>
                <a:gd name="T6" fmla="*/ 15 w 88"/>
                <a:gd name="T7" fmla="*/ 45 h 119"/>
                <a:gd name="T8" fmla="*/ 0 w 88"/>
                <a:gd name="T9" fmla="*/ 96 h 119"/>
                <a:gd name="T10" fmla="*/ 48 w 88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119">
                  <a:moveTo>
                    <a:pt x="48" y="119"/>
                  </a:moveTo>
                  <a:lnTo>
                    <a:pt x="57" y="64"/>
                  </a:lnTo>
                  <a:lnTo>
                    <a:pt x="88" y="0"/>
                  </a:lnTo>
                  <a:lnTo>
                    <a:pt x="15" y="45"/>
                  </a:lnTo>
                  <a:lnTo>
                    <a:pt x="0" y="96"/>
                  </a:lnTo>
                  <a:lnTo>
                    <a:pt x="48" y="119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2" name="Freeform 55"/>
            <p:cNvSpPr>
              <a:spLocks/>
            </p:cNvSpPr>
            <p:nvPr/>
          </p:nvSpPr>
          <p:spPr bwMode="auto">
            <a:xfrm>
              <a:off x="292735" y="34290"/>
              <a:ext cx="45085" cy="83185"/>
            </a:xfrm>
            <a:custGeom>
              <a:avLst/>
              <a:gdLst>
                <a:gd name="T0" fmla="*/ 141 w 141"/>
                <a:gd name="T1" fmla="*/ 262 h 262"/>
                <a:gd name="T2" fmla="*/ 84 w 141"/>
                <a:gd name="T3" fmla="*/ 234 h 262"/>
                <a:gd name="T4" fmla="*/ 0 w 141"/>
                <a:gd name="T5" fmla="*/ 222 h 262"/>
                <a:gd name="T6" fmla="*/ 27 w 141"/>
                <a:gd name="T7" fmla="*/ 148 h 262"/>
                <a:gd name="T8" fmla="*/ 7 w 141"/>
                <a:gd name="T9" fmla="*/ 67 h 262"/>
                <a:gd name="T10" fmla="*/ 108 w 141"/>
                <a:gd name="T11" fmla="*/ 0 h 262"/>
                <a:gd name="T12" fmla="*/ 52 w 141"/>
                <a:gd name="T13" fmla="*/ 119 h 262"/>
                <a:gd name="T14" fmla="*/ 57 w 141"/>
                <a:gd name="T15" fmla="*/ 191 h 262"/>
                <a:gd name="T16" fmla="*/ 141 w 141"/>
                <a:gd name="T17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" h="262">
                  <a:moveTo>
                    <a:pt x="141" y="262"/>
                  </a:moveTo>
                  <a:lnTo>
                    <a:pt x="84" y="234"/>
                  </a:lnTo>
                  <a:lnTo>
                    <a:pt x="0" y="222"/>
                  </a:lnTo>
                  <a:lnTo>
                    <a:pt x="27" y="148"/>
                  </a:lnTo>
                  <a:lnTo>
                    <a:pt x="7" y="67"/>
                  </a:lnTo>
                  <a:lnTo>
                    <a:pt x="108" y="0"/>
                  </a:lnTo>
                  <a:lnTo>
                    <a:pt x="52" y="119"/>
                  </a:lnTo>
                  <a:lnTo>
                    <a:pt x="57" y="191"/>
                  </a:lnTo>
                  <a:lnTo>
                    <a:pt x="141" y="262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3" name="Freeform 56"/>
            <p:cNvSpPr>
              <a:spLocks/>
            </p:cNvSpPr>
            <p:nvPr/>
          </p:nvSpPr>
          <p:spPr bwMode="auto">
            <a:xfrm>
              <a:off x="375285" y="499110"/>
              <a:ext cx="192405" cy="306070"/>
            </a:xfrm>
            <a:custGeom>
              <a:avLst/>
              <a:gdLst>
                <a:gd name="T0" fmla="*/ 0 w 606"/>
                <a:gd name="T1" fmla="*/ 911 h 963"/>
                <a:gd name="T2" fmla="*/ 109 w 606"/>
                <a:gd name="T3" fmla="*/ 532 h 963"/>
                <a:gd name="T4" fmla="*/ 348 w 606"/>
                <a:gd name="T5" fmla="*/ 244 h 963"/>
                <a:gd name="T6" fmla="*/ 284 w 606"/>
                <a:gd name="T7" fmla="*/ 270 h 963"/>
                <a:gd name="T8" fmla="*/ 193 w 606"/>
                <a:gd name="T9" fmla="*/ 258 h 963"/>
                <a:gd name="T10" fmla="*/ 104 w 606"/>
                <a:gd name="T11" fmla="*/ 101 h 963"/>
                <a:gd name="T12" fmla="*/ 336 w 606"/>
                <a:gd name="T13" fmla="*/ 115 h 963"/>
                <a:gd name="T14" fmla="*/ 270 w 606"/>
                <a:gd name="T15" fmla="*/ 0 h 963"/>
                <a:gd name="T16" fmla="*/ 387 w 606"/>
                <a:gd name="T17" fmla="*/ 36 h 963"/>
                <a:gd name="T18" fmla="*/ 490 w 606"/>
                <a:gd name="T19" fmla="*/ 207 h 963"/>
                <a:gd name="T20" fmla="*/ 594 w 606"/>
                <a:gd name="T21" fmla="*/ 310 h 963"/>
                <a:gd name="T22" fmla="*/ 606 w 606"/>
                <a:gd name="T23" fmla="*/ 493 h 963"/>
                <a:gd name="T24" fmla="*/ 413 w 606"/>
                <a:gd name="T25" fmla="*/ 441 h 963"/>
                <a:gd name="T26" fmla="*/ 348 w 606"/>
                <a:gd name="T27" fmla="*/ 336 h 963"/>
                <a:gd name="T28" fmla="*/ 219 w 606"/>
                <a:gd name="T29" fmla="*/ 441 h 963"/>
                <a:gd name="T30" fmla="*/ 129 w 606"/>
                <a:gd name="T31" fmla="*/ 572 h 963"/>
                <a:gd name="T32" fmla="*/ 38 w 606"/>
                <a:gd name="T33" fmla="*/ 963 h 963"/>
                <a:gd name="T34" fmla="*/ 33 w 606"/>
                <a:gd name="T35" fmla="*/ 956 h 963"/>
                <a:gd name="T36" fmla="*/ 19 w 606"/>
                <a:gd name="T37" fmla="*/ 942 h 963"/>
                <a:gd name="T38" fmla="*/ 6 w 606"/>
                <a:gd name="T39" fmla="*/ 925 h 963"/>
                <a:gd name="T40" fmla="*/ 0 w 606"/>
                <a:gd name="T41" fmla="*/ 911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963">
                  <a:moveTo>
                    <a:pt x="0" y="911"/>
                  </a:moveTo>
                  <a:lnTo>
                    <a:pt x="109" y="532"/>
                  </a:lnTo>
                  <a:lnTo>
                    <a:pt x="348" y="244"/>
                  </a:lnTo>
                  <a:lnTo>
                    <a:pt x="284" y="270"/>
                  </a:lnTo>
                  <a:lnTo>
                    <a:pt x="193" y="258"/>
                  </a:lnTo>
                  <a:lnTo>
                    <a:pt x="104" y="101"/>
                  </a:lnTo>
                  <a:lnTo>
                    <a:pt x="336" y="115"/>
                  </a:lnTo>
                  <a:lnTo>
                    <a:pt x="270" y="0"/>
                  </a:lnTo>
                  <a:lnTo>
                    <a:pt x="387" y="36"/>
                  </a:lnTo>
                  <a:lnTo>
                    <a:pt x="490" y="207"/>
                  </a:lnTo>
                  <a:lnTo>
                    <a:pt x="594" y="310"/>
                  </a:lnTo>
                  <a:lnTo>
                    <a:pt x="606" y="493"/>
                  </a:lnTo>
                  <a:lnTo>
                    <a:pt x="413" y="441"/>
                  </a:lnTo>
                  <a:lnTo>
                    <a:pt x="348" y="336"/>
                  </a:lnTo>
                  <a:lnTo>
                    <a:pt x="219" y="441"/>
                  </a:lnTo>
                  <a:lnTo>
                    <a:pt x="129" y="572"/>
                  </a:lnTo>
                  <a:lnTo>
                    <a:pt x="38" y="963"/>
                  </a:lnTo>
                  <a:lnTo>
                    <a:pt x="33" y="956"/>
                  </a:lnTo>
                  <a:lnTo>
                    <a:pt x="19" y="942"/>
                  </a:lnTo>
                  <a:lnTo>
                    <a:pt x="6" y="925"/>
                  </a:lnTo>
                  <a:lnTo>
                    <a:pt x="0" y="911"/>
                  </a:lnTo>
                  <a:close/>
                </a:path>
              </a:pathLst>
            </a:custGeom>
            <a:solidFill>
              <a:srgbClr val="00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4" name="Freeform 57"/>
            <p:cNvSpPr>
              <a:spLocks/>
            </p:cNvSpPr>
            <p:nvPr/>
          </p:nvSpPr>
          <p:spPr bwMode="auto">
            <a:xfrm>
              <a:off x="482600" y="462280"/>
              <a:ext cx="125730" cy="140970"/>
            </a:xfrm>
            <a:custGeom>
              <a:avLst/>
              <a:gdLst>
                <a:gd name="T0" fmla="*/ 2 w 397"/>
                <a:gd name="T1" fmla="*/ 317 h 445"/>
                <a:gd name="T2" fmla="*/ 92 w 397"/>
                <a:gd name="T3" fmla="*/ 404 h 445"/>
                <a:gd name="T4" fmla="*/ 174 w 397"/>
                <a:gd name="T5" fmla="*/ 445 h 445"/>
                <a:gd name="T6" fmla="*/ 287 w 397"/>
                <a:gd name="T7" fmla="*/ 390 h 445"/>
                <a:gd name="T8" fmla="*/ 356 w 397"/>
                <a:gd name="T9" fmla="*/ 366 h 445"/>
                <a:gd name="T10" fmla="*/ 315 w 397"/>
                <a:gd name="T11" fmla="*/ 328 h 445"/>
                <a:gd name="T12" fmla="*/ 380 w 397"/>
                <a:gd name="T13" fmla="*/ 310 h 445"/>
                <a:gd name="T14" fmla="*/ 397 w 397"/>
                <a:gd name="T15" fmla="*/ 250 h 445"/>
                <a:gd name="T16" fmla="*/ 377 w 397"/>
                <a:gd name="T17" fmla="*/ 173 h 445"/>
                <a:gd name="T18" fmla="*/ 392 w 397"/>
                <a:gd name="T19" fmla="*/ 124 h 445"/>
                <a:gd name="T20" fmla="*/ 303 w 397"/>
                <a:gd name="T21" fmla="*/ 73 h 445"/>
                <a:gd name="T22" fmla="*/ 287 w 397"/>
                <a:gd name="T23" fmla="*/ 5 h 445"/>
                <a:gd name="T24" fmla="*/ 167 w 397"/>
                <a:gd name="T25" fmla="*/ 30 h 445"/>
                <a:gd name="T26" fmla="*/ 107 w 397"/>
                <a:gd name="T27" fmla="*/ 0 h 445"/>
                <a:gd name="T28" fmla="*/ 95 w 397"/>
                <a:gd name="T29" fmla="*/ 36 h 445"/>
                <a:gd name="T30" fmla="*/ 26 w 397"/>
                <a:gd name="T31" fmla="*/ 152 h 445"/>
                <a:gd name="T32" fmla="*/ 0 w 397"/>
                <a:gd name="T33" fmla="*/ 266 h 445"/>
                <a:gd name="T34" fmla="*/ 2 w 397"/>
                <a:gd name="T35" fmla="*/ 317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7" h="445">
                  <a:moveTo>
                    <a:pt x="2" y="317"/>
                  </a:moveTo>
                  <a:lnTo>
                    <a:pt x="92" y="404"/>
                  </a:lnTo>
                  <a:lnTo>
                    <a:pt x="174" y="445"/>
                  </a:lnTo>
                  <a:lnTo>
                    <a:pt x="287" y="390"/>
                  </a:lnTo>
                  <a:lnTo>
                    <a:pt x="356" y="366"/>
                  </a:lnTo>
                  <a:lnTo>
                    <a:pt x="315" y="328"/>
                  </a:lnTo>
                  <a:lnTo>
                    <a:pt x="380" y="310"/>
                  </a:lnTo>
                  <a:lnTo>
                    <a:pt x="397" y="250"/>
                  </a:lnTo>
                  <a:lnTo>
                    <a:pt x="377" y="173"/>
                  </a:lnTo>
                  <a:lnTo>
                    <a:pt x="392" y="124"/>
                  </a:lnTo>
                  <a:lnTo>
                    <a:pt x="303" y="73"/>
                  </a:lnTo>
                  <a:lnTo>
                    <a:pt x="287" y="5"/>
                  </a:lnTo>
                  <a:lnTo>
                    <a:pt x="167" y="30"/>
                  </a:lnTo>
                  <a:lnTo>
                    <a:pt x="107" y="0"/>
                  </a:lnTo>
                  <a:lnTo>
                    <a:pt x="95" y="36"/>
                  </a:lnTo>
                  <a:lnTo>
                    <a:pt x="26" y="152"/>
                  </a:lnTo>
                  <a:lnTo>
                    <a:pt x="0" y="266"/>
                  </a:lnTo>
                  <a:lnTo>
                    <a:pt x="2" y="317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5" name="Freeform 58"/>
            <p:cNvSpPr>
              <a:spLocks/>
            </p:cNvSpPr>
            <p:nvPr/>
          </p:nvSpPr>
          <p:spPr bwMode="auto">
            <a:xfrm>
              <a:off x="495300" y="501015"/>
              <a:ext cx="98425" cy="100330"/>
            </a:xfrm>
            <a:custGeom>
              <a:avLst/>
              <a:gdLst>
                <a:gd name="T0" fmla="*/ 22 w 309"/>
                <a:gd name="T1" fmla="*/ 215 h 315"/>
                <a:gd name="T2" fmla="*/ 89 w 309"/>
                <a:gd name="T3" fmla="*/ 293 h 315"/>
                <a:gd name="T4" fmla="*/ 153 w 309"/>
                <a:gd name="T5" fmla="*/ 315 h 315"/>
                <a:gd name="T6" fmla="*/ 239 w 309"/>
                <a:gd name="T7" fmla="*/ 289 h 315"/>
                <a:gd name="T8" fmla="*/ 256 w 309"/>
                <a:gd name="T9" fmla="*/ 231 h 315"/>
                <a:gd name="T10" fmla="*/ 309 w 309"/>
                <a:gd name="T11" fmla="*/ 231 h 315"/>
                <a:gd name="T12" fmla="*/ 156 w 309"/>
                <a:gd name="T13" fmla="*/ 156 h 315"/>
                <a:gd name="T14" fmla="*/ 106 w 309"/>
                <a:gd name="T15" fmla="*/ 89 h 315"/>
                <a:gd name="T16" fmla="*/ 123 w 309"/>
                <a:gd name="T17" fmla="*/ 0 h 315"/>
                <a:gd name="T18" fmla="*/ 53 w 309"/>
                <a:gd name="T19" fmla="*/ 88 h 315"/>
                <a:gd name="T20" fmla="*/ 0 w 309"/>
                <a:gd name="T21" fmla="*/ 181 h 315"/>
                <a:gd name="T22" fmla="*/ 22 w 309"/>
                <a:gd name="T23" fmla="*/ 215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9" h="315">
                  <a:moveTo>
                    <a:pt x="22" y="215"/>
                  </a:moveTo>
                  <a:lnTo>
                    <a:pt x="89" y="293"/>
                  </a:lnTo>
                  <a:lnTo>
                    <a:pt x="153" y="315"/>
                  </a:lnTo>
                  <a:lnTo>
                    <a:pt x="239" y="289"/>
                  </a:lnTo>
                  <a:lnTo>
                    <a:pt x="256" y="231"/>
                  </a:lnTo>
                  <a:lnTo>
                    <a:pt x="309" y="231"/>
                  </a:lnTo>
                  <a:lnTo>
                    <a:pt x="156" y="156"/>
                  </a:lnTo>
                  <a:lnTo>
                    <a:pt x="106" y="89"/>
                  </a:lnTo>
                  <a:lnTo>
                    <a:pt x="123" y="0"/>
                  </a:lnTo>
                  <a:lnTo>
                    <a:pt x="53" y="88"/>
                  </a:lnTo>
                  <a:lnTo>
                    <a:pt x="0" y="181"/>
                  </a:lnTo>
                  <a:lnTo>
                    <a:pt x="22" y="215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6" name="Freeform 59"/>
            <p:cNvSpPr>
              <a:spLocks/>
            </p:cNvSpPr>
            <p:nvPr/>
          </p:nvSpPr>
          <p:spPr bwMode="auto">
            <a:xfrm>
              <a:off x="488315" y="487045"/>
              <a:ext cx="34290" cy="53340"/>
            </a:xfrm>
            <a:custGeom>
              <a:avLst/>
              <a:gdLst>
                <a:gd name="T0" fmla="*/ 12 w 109"/>
                <a:gd name="T1" fmla="*/ 169 h 169"/>
                <a:gd name="T2" fmla="*/ 31 w 109"/>
                <a:gd name="T3" fmla="*/ 110 h 169"/>
                <a:gd name="T4" fmla="*/ 109 w 109"/>
                <a:gd name="T5" fmla="*/ 0 h 169"/>
                <a:gd name="T6" fmla="*/ 19 w 109"/>
                <a:gd name="T7" fmla="*/ 33 h 169"/>
                <a:gd name="T8" fmla="*/ 0 w 109"/>
                <a:gd name="T9" fmla="*/ 95 h 169"/>
                <a:gd name="T10" fmla="*/ 12 w 109"/>
                <a:gd name="T1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169">
                  <a:moveTo>
                    <a:pt x="12" y="169"/>
                  </a:moveTo>
                  <a:lnTo>
                    <a:pt x="31" y="110"/>
                  </a:lnTo>
                  <a:lnTo>
                    <a:pt x="109" y="0"/>
                  </a:lnTo>
                  <a:lnTo>
                    <a:pt x="19" y="33"/>
                  </a:lnTo>
                  <a:lnTo>
                    <a:pt x="0" y="95"/>
                  </a:lnTo>
                  <a:lnTo>
                    <a:pt x="12" y="16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7" name="Freeform 60"/>
            <p:cNvSpPr>
              <a:spLocks/>
            </p:cNvSpPr>
            <p:nvPr/>
          </p:nvSpPr>
          <p:spPr bwMode="auto">
            <a:xfrm>
              <a:off x="525145" y="471805"/>
              <a:ext cx="78740" cy="87630"/>
            </a:xfrm>
            <a:custGeom>
              <a:avLst/>
              <a:gdLst>
                <a:gd name="T0" fmla="*/ 169 w 248"/>
                <a:gd name="T1" fmla="*/ 275 h 275"/>
                <a:gd name="T2" fmla="*/ 224 w 248"/>
                <a:gd name="T3" fmla="*/ 236 h 275"/>
                <a:gd name="T4" fmla="*/ 248 w 248"/>
                <a:gd name="T5" fmla="*/ 155 h 275"/>
                <a:gd name="T6" fmla="*/ 190 w 248"/>
                <a:gd name="T7" fmla="*/ 62 h 275"/>
                <a:gd name="T8" fmla="*/ 145 w 248"/>
                <a:gd name="T9" fmla="*/ 5 h 275"/>
                <a:gd name="T10" fmla="*/ 0 w 248"/>
                <a:gd name="T11" fmla="*/ 0 h 275"/>
                <a:gd name="T12" fmla="*/ 97 w 248"/>
                <a:gd name="T13" fmla="*/ 24 h 275"/>
                <a:gd name="T14" fmla="*/ 169 w 248"/>
                <a:gd name="T15" fmla="*/ 75 h 275"/>
                <a:gd name="T16" fmla="*/ 202 w 248"/>
                <a:gd name="T17" fmla="*/ 165 h 275"/>
                <a:gd name="T18" fmla="*/ 107 w 248"/>
                <a:gd name="T19" fmla="*/ 227 h 275"/>
                <a:gd name="T20" fmla="*/ 169 w 248"/>
                <a:gd name="T21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8" h="275">
                  <a:moveTo>
                    <a:pt x="169" y="275"/>
                  </a:moveTo>
                  <a:lnTo>
                    <a:pt x="224" y="236"/>
                  </a:lnTo>
                  <a:lnTo>
                    <a:pt x="248" y="155"/>
                  </a:lnTo>
                  <a:lnTo>
                    <a:pt x="190" y="62"/>
                  </a:lnTo>
                  <a:lnTo>
                    <a:pt x="145" y="5"/>
                  </a:lnTo>
                  <a:lnTo>
                    <a:pt x="0" y="0"/>
                  </a:lnTo>
                  <a:lnTo>
                    <a:pt x="97" y="24"/>
                  </a:lnTo>
                  <a:lnTo>
                    <a:pt x="169" y="75"/>
                  </a:lnTo>
                  <a:lnTo>
                    <a:pt x="202" y="165"/>
                  </a:lnTo>
                  <a:lnTo>
                    <a:pt x="107" y="227"/>
                  </a:lnTo>
                  <a:lnTo>
                    <a:pt x="169" y="27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8" name="Freeform 61"/>
            <p:cNvSpPr>
              <a:spLocks/>
            </p:cNvSpPr>
            <p:nvPr/>
          </p:nvSpPr>
          <p:spPr bwMode="auto">
            <a:xfrm>
              <a:off x="543560" y="496570"/>
              <a:ext cx="20955" cy="38100"/>
            </a:xfrm>
            <a:custGeom>
              <a:avLst/>
              <a:gdLst>
                <a:gd name="T0" fmla="*/ 0 w 65"/>
                <a:gd name="T1" fmla="*/ 39 h 119"/>
                <a:gd name="T2" fmla="*/ 12 w 65"/>
                <a:gd name="T3" fmla="*/ 7 h 119"/>
                <a:gd name="T4" fmla="*/ 65 w 65"/>
                <a:gd name="T5" fmla="*/ 0 h 119"/>
                <a:gd name="T6" fmla="*/ 48 w 65"/>
                <a:gd name="T7" fmla="*/ 55 h 119"/>
                <a:gd name="T8" fmla="*/ 38 w 65"/>
                <a:gd name="T9" fmla="*/ 119 h 119"/>
                <a:gd name="T10" fmla="*/ 0 w 65"/>
                <a:gd name="T11" fmla="*/ 3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119">
                  <a:moveTo>
                    <a:pt x="0" y="39"/>
                  </a:moveTo>
                  <a:lnTo>
                    <a:pt x="12" y="7"/>
                  </a:lnTo>
                  <a:lnTo>
                    <a:pt x="65" y="0"/>
                  </a:lnTo>
                  <a:lnTo>
                    <a:pt x="48" y="55"/>
                  </a:lnTo>
                  <a:lnTo>
                    <a:pt x="38" y="11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9" name="Freeform 62"/>
            <p:cNvSpPr>
              <a:spLocks/>
            </p:cNvSpPr>
            <p:nvPr/>
          </p:nvSpPr>
          <p:spPr bwMode="auto">
            <a:xfrm>
              <a:off x="244475" y="793115"/>
              <a:ext cx="273050" cy="47625"/>
            </a:xfrm>
            <a:custGeom>
              <a:avLst/>
              <a:gdLst>
                <a:gd name="T0" fmla="*/ 155 w 859"/>
                <a:gd name="T1" fmla="*/ 64 h 150"/>
                <a:gd name="T2" fmla="*/ 211 w 859"/>
                <a:gd name="T3" fmla="*/ 64 h 150"/>
                <a:gd name="T4" fmla="*/ 263 w 859"/>
                <a:gd name="T5" fmla="*/ 64 h 150"/>
                <a:gd name="T6" fmla="*/ 313 w 859"/>
                <a:gd name="T7" fmla="*/ 64 h 150"/>
                <a:gd name="T8" fmla="*/ 359 w 859"/>
                <a:gd name="T9" fmla="*/ 64 h 150"/>
                <a:gd name="T10" fmla="*/ 402 w 859"/>
                <a:gd name="T11" fmla="*/ 64 h 150"/>
                <a:gd name="T12" fmla="*/ 443 w 859"/>
                <a:gd name="T13" fmla="*/ 64 h 150"/>
                <a:gd name="T14" fmla="*/ 485 w 859"/>
                <a:gd name="T15" fmla="*/ 62 h 150"/>
                <a:gd name="T16" fmla="*/ 524 w 859"/>
                <a:gd name="T17" fmla="*/ 60 h 150"/>
                <a:gd name="T18" fmla="*/ 562 w 859"/>
                <a:gd name="T19" fmla="*/ 57 h 150"/>
                <a:gd name="T20" fmla="*/ 602 w 859"/>
                <a:gd name="T21" fmla="*/ 54 h 150"/>
                <a:gd name="T22" fmla="*/ 641 w 859"/>
                <a:gd name="T23" fmla="*/ 48 h 150"/>
                <a:gd name="T24" fmla="*/ 681 w 859"/>
                <a:gd name="T25" fmla="*/ 42 h 150"/>
                <a:gd name="T26" fmla="*/ 722 w 859"/>
                <a:gd name="T27" fmla="*/ 35 h 150"/>
                <a:gd name="T28" fmla="*/ 765 w 859"/>
                <a:gd name="T29" fmla="*/ 24 h 150"/>
                <a:gd name="T30" fmla="*/ 811 w 859"/>
                <a:gd name="T31" fmla="*/ 14 h 150"/>
                <a:gd name="T32" fmla="*/ 859 w 859"/>
                <a:gd name="T33" fmla="*/ 0 h 150"/>
                <a:gd name="T34" fmla="*/ 837 w 859"/>
                <a:gd name="T35" fmla="*/ 90 h 150"/>
                <a:gd name="T36" fmla="*/ 782 w 859"/>
                <a:gd name="T37" fmla="*/ 102 h 150"/>
                <a:gd name="T38" fmla="*/ 727 w 859"/>
                <a:gd name="T39" fmla="*/ 112 h 150"/>
                <a:gd name="T40" fmla="*/ 670 w 859"/>
                <a:gd name="T41" fmla="*/ 123 h 150"/>
                <a:gd name="T42" fmla="*/ 615 w 859"/>
                <a:gd name="T43" fmla="*/ 129 h 150"/>
                <a:gd name="T44" fmla="*/ 559 w 859"/>
                <a:gd name="T45" fmla="*/ 136 h 150"/>
                <a:gd name="T46" fmla="*/ 504 w 859"/>
                <a:gd name="T47" fmla="*/ 141 h 150"/>
                <a:gd name="T48" fmla="*/ 449 w 859"/>
                <a:gd name="T49" fmla="*/ 145 h 150"/>
                <a:gd name="T50" fmla="*/ 395 w 859"/>
                <a:gd name="T51" fmla="*/ 148 h 150"/>
                <a:gd name="T52" fmla="*/ 342 w 859"/>
                <a:gd name="T53" fmla="*/ 148 h 150"/>
                <a:gd name="T54" fmla="*/ 292 w 859"/>
                <a:gd name="T55" fmla="*/ 150 h 150"/>
                <a:gd name="T56" fmla="*/ 242 w 859"/>
                <a:gd name="T57" fmla="*/ 148 h 150"/>
                <a:gd name="T58" fmla="*/ 196 w 859"/>
                <a:gd name="T59" fmla="*/ 147 h 150"/>
                <a:gd name="T60" fmla="*/ 151 w 859"/>
                <a:gd name="T61" fmla="*/ 143 h 150"/>
                <a:gd name="T62" fmla="*/ 110 w 859"/>
                <a:gd name="T63" fmla="*/ 140 h 150"/>
                <a:gd name="T64" fmla="*/ 72 w 859"/>
                <a:gd name="T65" fmla="*/ 135 h 150"/>
                <a:gd name="T66" fmla="*/ 38 w 859"/>
                <a:gd name="T67" fmla="*/ 129 h 150"/>
                <a:gd name="T68" fmla="*/ 0 w 859"/>
                <a:gd name="T69" fmla="*/ 52 h 150"/>
                <a:gd name="T70" fmla="*/ 155 w 859"/>
                <a:gd name="T71" fmla="*/ 6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59" h="150">
                  <a:moveTo>
                    <a:pt x="155" y="64"/>
                  </a:moveTo>
                  <a:lnTo>
                    <a:pt x="211" y="64"/>
                  </a:lnTo>
                  <a:lnTo>
                    <a:pt x="263" y="64"/>
                  </a:lnTo>
                  <a:lnTo>
                    <a:pt x="313" y="64"/>
                  </a:lnTo>
                  <a:lnTo>
                    <a:pt x="359" y="64"/>
                  </a:lnTo>
                  <a:lnTo>
                    <a:pt x="402" y="64"/>
                  </a:lnTo>
                  <a:lnTo>
                    <a:pt x="443" y="64"/>
                  </a:lnTo>
                  <a:lnTo>
                    <a:pt x="485" y="62"/>
                  </a:lnTo>
                  <a:lnTo>
                    <a:pt x="524" y="60"/>
                  </a:lnTo>
                  <a:lnTo>
                    <a:pt x="562" y="57"/>
                  </a:lnTo>
                  <a:lnTo>
                    <a:pt x="602" y="54"/>
                  </a:lnTo>
                  <a:lnTo>
                    <a:pt x="641" y="48"/>
                  </a:lnTo>
                  <a:lnTo>
                    <a:pt x="681" y="42"/>
                  </a:lnTo>
                  <a:lnTo>
                    <a:pt x="722" y="35"/>
                  </a:lnTo>
                  <a:lnTo>
                    <a:pt x="765" y="24"/>
                  </a:lnTo>
                  <a:lnTo>
                    <a:pt x="811" y="14"/>
                  </a:lnTo>
                  <a:lnTo>
                    <a:pt x="859" y="0"/>
                  </a:lnTo>
                  <a:lnTo>
                    <a:pt x="837" y="90"/>
                  </a:lnTo>
                  <a:lnTo>
                    <a:pt x="782" y="102"/>
                  </a:lnTo>
                  <a:lnTo>
                    <a:pt x="727" y="112"/>
                  </a:lnTo>
                  <a:lnTo>
                    <a:pt x="670" y="123"/>
                  </a:lnTo>
                  <a:lnTo>
                    <a:pt x="615" y="129"/>
                  </a:lnTo>
                  <a:lnTo>
                    <a:pt x="559" y="136"/>
                  </a:lnTo>
                  <a:lnTo>
                    <a:pt x="504" y="141"/>
                  </a:lnTo>
                  <a:lnTo>
                    <a:pt x="449" y="145"/>
                  </a:lnTo>
                  <a:lnTo>
                    <a:pt x="395" y="148"/>
                  </a:lnTo>
                  <a:lnTo>
                    <a:pt x="342" y="148"/>
                  </a:lnTo>
                  <a:lnTo>
                    <a:pt x="292" y="150"/>
                  </a:lnTo>
                  <a:lnTo>
                    <a:pt x="242" y="148"/>
                  </a:lnTo>
                  <a:lnTo>
                    <a:pt x="196" y="147"/>
                  </a:lnTo>
                  <a:lnTo>
                    <a:pt x="151" y="143"/>
                  </a:lnTo>
                  <a:lnTo>
                    <a:pt x="110" y="140"/>
                  </a:lnTo>
                  <a:lnTo>
                    <a:pt x="72" y="135"/>
                  </a:lnTo>
                  <a:lnTo>
                    <a:pt x="38" y="129"/>
                  </a:lnTo>
                  <a:lnTo>
                    <a:pt x="0" y="52"/>
                  </a:lnTo>
                  <a:lnTo>
                    <a:pt x="155" y="64"/>
                  </a:lnTo>
                  <a:close/>
                </a:path>
              </a:pathLst>
            </a:custGeom>
            <a:solidFill>
              <a:srgbClr val="AA8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0" name="Freeform 63"/>
            <p:cNvSpPr>
              <a:spLocks/>
            </p:cNvSpPr>
            <p:nvPr/>
          </p:nvSpPr>
          <p:spPr bwMode="auto">
            <a:xfrm>
              <a:off x="346710" y="812800"/>
              <a:ext cx="81915" cy="25400"/>
            </a:xfrm>
            <a:custGeom>
              <a:avLst/>
              <a:gdLst>
                <a:gd name="T0" fmla="*/ 0 w 258"/>
                <a:gd name="T1" fmla="*/ 0 h 79"/>
                <a:gd name="T2" fmla="*/ 258 w 258"/>
                <a:gd name="T3" fmla="*/ 0 h 79"/>
                <a:gd name="T4" fmla="*/ 258 w 258"/>
                <a:gd name="T5" fmla="*/ 72 h 79"/>
                <a:gd name="T6" fmla="*/ 11 w 258"/>
                <a:gd name="T7" fmla="*/ 79 h 79"/>
                <a:gd name="T8" fmla="*/ 0 w 258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8" h="79">
                  <a:moveTo>
                    <a:pt x="0" y="0"/>
                  </a:moveTo>
                  <a:lnTo>
                    <a:pt x="258" y="0"/>
                  </a:lnTo>
                  <a:lnTo>
                    <a:pt x="258" y="72"/>
                  </a:lnTo>
                  <a:lnTo>
                    <a:pt x="11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1" name="Freeform 64"/>
            <p:cNvSpPr>
              <a:spLocks/>
            </p:cNvSpPr>
            <p:nvPr/>
          </p:nvSpPr>
          <p:spPr bwMode="auto">
            <a:xfrm>
              <a:off x="293370" y="854710"/>
              <a:ext cx="175895" cy="120015"/>
            </a:xfrm>
            <a:custGeom>
              <a:avLst/>
              <a:gdLst>
                <a:gd name="T0" fmla="*/ 553 w 553"/>
                <a:gd name="T1" fmla="*/ 0 h 377"/>
                <a:gd name="T2" fmla="*/ 490 w 553"/>
                <a:gd name="T3" fmla="*/ 334 h 377"/>
                <a:gd name="T4" fmla="*/ 460 w 553"/>
                <a:gd name="T5" fmla="*/ 346 h 377"/>
                <a:gd name="T6" fmla="*/ 429 w 553"/>
                <a:gd name="T7" fmla="*/ 357 h 377"/>
                <a:gd name="T8" fmla="*/ 398 w 553"/>
                <a:gd name="T9" fmla="*/ 364 h 377"/>
                <a:gd name="T10" fmla="*/ 368 w 553"/>
                <a:gd name="T11" fmla="*/ 370 h 377"/>
                <a:gd name="T12" fmla="*/ 337 w 553"/>
                <a:gd name="T13" fmla="*/ 374 h 377"/>
                <a:gd name="T14" fmla="*/ 306 w 553"/>
                <a:gd name="T15" fmla="*/ 376 h 377"/>
                <a:gd name="T16" fmla="*/ 275 w 553"/>
                <a:gd name="T17" fmla="*/ 377 h 377"/>
                <a:gd name="T18" fmla="*/ 245 w 553"/>
                <a:gd name="T19" fmla="*/ 377 h 377"/>
                <a:gd name="T20" fmla="*/ 218 w 553"/>
                <a:gd name="T21" fmla="*/ 376 h 377"/>
                <a:gd name="T22" fmla="*/ 190 w 553"/>
                <a:gd name="T23" fmla="*/ 374 h 377"/>
                <a:gd name="T24" fmla="*/ 166 w 553"/>
                <a:gd name="T25" fmla="*/ 372 h 377"/>
                <a:gd name="T26" fmla="*/ 142 w 553"/>
                <a:gd name="T27" fmla="*/ 370 h 377"/>
                <a:gd name="T28" fmla="*/ 122 w 553"/>
                <a:gd name="T29" fmla="*/ 369 h 377"/>
                <a:gd name="T30" fmla="*/ 105 w 553"/>
                <a:gd name="T31" fmla="*/ 367 h 377"/>
                <a:gd name="T32" fmla="*/ 89 w 553"/>
                <a:gd name="T33" fmla="*/ 365 h 377"/>
                <a:gd name="T34" fmla="*/ 77 w 553"/>
                <a:gd name="T35" fmla="*/ 365 h 377"/>
                <a:gd name="T36" fmla="*/ 0 w 553"/>
                <a:gd name="T37" fmla="*/ 14 h 377"/>
                <a:gd name="T38" fmla="*/ 36 w 553"/>
                <a:gd name="T39" fmla="*/ 17 h 377"/>
                <a:gd name="T40" fmla="*/ 70 w 553"/>
                <a:gd name="T41" fmla="*/ 19 h 377"/>
                <a:gd name="T42" fmla="*/ 106 w 553"/>
                <a:gd name="T43" fmla="*/ 21 h 377"/>
                <a:gd name="T44" fmla="*/ 141 w 553"/>
                <a:gd name="T45" fmla="*/ 22 h 377"/>
                <a:gd name="T46" fmla="*/ 175 w 553"/>
                <a:gd name="T47" fmla="*/ 22 h 377"/>
                <a:gd name="T48" fmla="*/ 208 w 553"/>
                <a:gd name="T49" fmla="*/ 22 h 377"/>
                <a:gd name="T50" fmla="*/ 242 w 553"/>
                <a:gd name="T51" fmla="*/ 22 h 377"/>
                <a:gd name="T52" fmla="*/ 276 w 553"/>
                <a:gd name="T53" fmla="*/ 21 h 377"/>
                <a:gd name="T54" fmla="*/ 309 w 553"/>
                <a:gd name="T55" fmla="*/ 19 h 377"/>
                <a:gd name="T56" fmla="*/ 343 w 553"/>
                <a:gd name="T57" fmla="*/ 17 h 377"/>
                <a:gd name="T58" fmla="*/ 378 w 553"/>
                <a:gd name="T59" fmla="*/ 15 h 377"/>
                <a:gd name="T60" fmla="*/ 412 w 553"/>
                <a:gd name="T61" fmla="*/ 12 h 377"/>
                <a:gd name="T62" fmla="*/ 447 w 553"/>
                <a:gd name="T63" fmla="*/ 9 h 377"/>
                <a:gd name="T64" fmla="*/ 481 w 553"/>
                <a:gd name="T65" fmla="*/ 7 h 377"/>
                <a:gd name="T66" fmla="*/ 517 w 553"/>
                <a:gd name="T67" fmla="*/ 3 h 377"/>
                <a:gd name="T68" fmla="*/ 553 w 553"/>
                <a:gd name="T69" fmla="*/ 0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3" h="377">
                  <a:moveTo>
                    <a:pt x="553" y="0"/>
                  </a:moveTo>
                  <a:lnTo>
                    <a:pt x="490" y="334"/>
                  </a:lnTo>
                  <a:lnTo>
                    <a:pt x="460" y="346"/>
                  </a:lnTo>
                  <a:lnTo>
                    <a:pt x="429" y="357"/>
                  </a:lnTo>
                  <a:lnTo>
                    <a:pt x="398" y="364"/>
                  </a:lnTo>
                  <a:lnTo>
                    <a:pt x="368" y="370"/>
                  </a:lnTo>
                  <a:lnTo>
                    <a:pt x="337" y="374"/>
                  </a:lnTo>
                  <a:lnTo>
                    <a:pt x="306" y="376"/>
                  </a:lnTo>
                  <a:lnTo>
                    <a:pt x="275" y="377"/>
                  </a:lnTo>
                  <a:lnTo>
                    <a:pt x="245" y="377"/>
                  </a:lnTo>
                  <a:lnTo>
                    <a:pt x="218" y="376"/>
                  </a:lnTo>
                  <a:lnTo>
                    <a:pt x="190" y="374"/>
                  </a:lnTo>
                  <a:lnTo>
                    <a:pt x="166" y="372"/>
                  </a:lnTo>
                  <a:lnTo>
                    <a:pt x="142" y="370"/>
                  </a:lnTo>
                  <a:lnTo>
                    <a:pt x="122" y="369"/>
                  </a:lnTo>
                  <a:lnTo>
                    <a:pt x="105" y="367"/>
                  </a:lnTo>
                  <a:lnTo>
                    <a:pt x="89" y="365"/>
                  </a:lnTo>
                  <a:lnTo>
                    <a:pt x="77" y="365"/>
                  </a:lnTo>
                  <a:lnTo>
                    <a:pt x="0" y="14"/>
                  </a:lnTo>
                  <a:lnTo>
                    <a:pt x="36" y="17"/>
                  </a:lnTo>
                  <a:lnTo>
                    <a:pt x="70" y="19"/>
                  </a:lnTo>
                  <a:lnTo>
                    <a:pt x="106" y="21"/>
                  </a:lnTo>
                  <a:lnTo>
                    <a:pt x="141" y="22"/>
                  </a:lnTo>
                  <a:lnTo>
                    <a:pt x="175" y="22"/>
                  </a:lnTo>
                  <a:lnTo>
                    <a:pt x="208" y="22"/>
                  </a:lnTo>
                  <a:lnTo>
                    <a:pt x="242" y="22"/>
                  </a:lnTo>
                  <a:lnTo>
                    <a:pt x="276" y="21"/>
                  </a:lnTo>
                  <a:lnTo>
                    <a:pt x="309" y="19"/>
                  </a:lnTo>
                  <a:lnTo>
                    <a:pt x="343" y="17"/>
                  </a:lnTo>
                  <a:lnTo>
                    <a:pt x="378" y="15"/>
                  </a:lnTo>
                  <a:lnTo>
                    <a:pt x="412" y="12"/>
                  </a:lnTo>
                  <a:lnTo>
                    <a:pt x="447" y="9"/>
                  </a:lnTo>
                  <a:lnTo>
                    <a:pt x="481" y="7"/>
                  </a:lnTo>
                  <a:lnTo>
                    <a:pt x="517" y="3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AA8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2" name="Freeform 65"/>
            <p:cNvSpPr>
              <a:spLocks/>
            </p:cNvSpPr>
            <p:nvPr/>
          </p:nvSpPr>
          <p:spPr bwMode="auto">
            <a:xfrm>
              <a:off x="379095" y="867410"/>
              <a:ext cx="37465" cy="103505"/>
            </a:xfrm>
            <a:custGeom>
              <a:avLst/>
              <a:gdLst>
                <a:gd name="T0" fmla="*/ 0 w 116"/>
                <a:gd name="T1" fmla="*/ 12 h 325"/>
                <a:gd name="T2" fmla="*/ 0 w 116"/>
                <a:gd name="T3" fmla="*/ 325 h 325"/>
                <a:gd name="T4" fmla="*/ 77 w 116"/>
                <a:gd name="T5" fmla="*/ 325 h 325"/>
                <a:gd name="T6" fmla="*/ 116 w 116"/>
                <a:gd name="T7" fmla="*/ 0 h 325"/>
                <a:gd name="T8" fmla="*/ 0 w 116"/>
                <a:gd name="T9" fmla="*/ 12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5">
                  <a:moveTo>
                    <a:pt x="0" y="12"/>
                  </a:moveTo>
                  <a:lnTo>
                    <a:pt x="0" y="325"/>
                  </a:lnTo>
                  <a:lnTo>
                    <a:pt x="77" y="325"/>
                  </a:lnTo>
                  <a:lnTo>
                    <a:pt x="116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3" name="Freeform 66"/>
            <p:cNvSpPr>
              <a:spLocks/>
            </p:cNvSpPr>
            <p:nvPr/>
          </p:nvSpPr>
          <p:spPr bwMode="auto">
            <a:xfrm>
              <a:off x="260985" y="854710"/>
              <a:ext cx="73660" cy="120650"/>
            </a:xfrm>
            <a:custGeom>
              <a:avLst/>
              <a:gdLst>
                <a:gd name="T0" fmla="*/ 0 w 232"/>
                <a:gd name="T1" fmla="*/ 0 h 379"/>
                <a:gd name="T2" fmla="*/ 56 w 232"/>
                <a:gd name="T3" fmla="*/ 346 h 379"/>
                <a:gd name="T4" fmla="*/ 232 w 232"/>
                <a:gd name="T5" fmla="*/ 379 h 379"/>
                <a:gd name="T6" fmla="*/ 180 w 232"/>
                <a:gd name="T7" fmla="*/ 26 h 379"/>
                <a:gd name="T8" fmla="*/ 0 w 232"/>
                <a:gd name="T9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379">
                  <a:moveTo>
                    <a:pt x="0" y="0"/>
                  </a:moveTo>
                  <a:lnTo>
                    <a:pt x="56" y="346"/>
                  </a:lnTo>
                  <a:lnTo>
                    <a:pt x="232" y="379"/>
                  </a:lnTo>
                  <a:lnTo>
                    <a:pt x="18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7A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4" name="Freeform 67"/>
            <p:cNvSpPr>
              <a:spLocks/>
            </p:cNvSpPr>
            <p:nvPr/>
          </p:nvSpPr>
          <p:spPr bwMode="auto">
            <a:xfrm>
              <a:off x="218440" y="802640"/>
              <a:ext cx="59055" cy="32385"/>
            </a:xfrm>
            <a:custGeom>
              <a:avLst/>
              <a:gdLst>
                <a:gd name="T0" fmla="*/ 0 w 188"/>
                <a:gd name="T1" fmla="*/ 0 h 102"/>
                <a:gd name="T2" fmla="*/ 169 w 188"/>
                <a:gd name="T3" fmla="*/ 24 h 102"/>
                <a:gd name="T4" fmla="*/ 188 w 188"/>
                <a:gd name="T5" fmla="*/ 102 h 102"/>
                <a:gd name="T6" fmla="*/ 100 w 188"/>
                <a:gd name="T7" fmla="*/ 98 h 102"/>
                <a:gd name="T8" fmla="*/ 7 w 188"/>
                <a:gd name="T9" fmla="*/ 79 h 102"/>
                <a:gd name="T10" fmla="*/ 0 w 188"/>
                <a:gd name="T1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" h="102">
                  <a:moveTo>
                    <a:pt x="0" y="0"/>
                  </a:moveTo>
                  <a:lnTo>
                    <a:pt x="169" y="24"/>
                  </a:lnTo>
                  <a:lnTo>
                    <a:pt x="188" y="102"/>
                  </a:lnTo>
                  <a:lnTo>
                    <a:pt x="100" y="98"/>
                  </a:lnTo>
                  <a:lnTo>
                    <a:pt x="7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7A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75" name="142 Grupo"/>
          <p:cNvGrpSpPr/>
          <p:nvPr/>
        </p:nvGrpSpPr>
        <p:grpSpPr>
          <a:xfrm>
            <a:off x="2760789" y="2405782"/>
            <a:ext cx="1019123" cy="1121114"/>
            <a:chOff x="0" y="0"/>
            <a:chExt cx="608330" cy="986155"/>
          </a:xfrm>
        </p:grpSpPr>
        <p:sp>
          <p:nvSpPr>
            <p:cNvPr id="76" name="Freeform 6"/>
            <p:cNvSpPr>
              <a:spLocks/>
            </p:cNvSpPr>
            <p:nvPr/>
          </p:nvSpPr>
          <p:spPr bwMode="auto">
            <a:xfrm>
              <a:off x="179070" y="771525"/>
              <a:ext cx="351790" cy="214630"/>
            </a:xfrm>
            <a:custGeom>
              <a:avLst/>
              <a:gdLst>
                <a:gd name="T0" fmla="*/ 0 w 1108"/>
                <a:gd name="T1" fmla="*/ 28 h 675"/>
                <a:gd name="T2" fmla="*/ 12 w 1108"/>
                <a:gd name="T3" fmla="*/ 145 h 675"/>
                <a:gd name="T4" fmla="*/ 103 w 1108"/>
                <a:gd name="T5" fmla="*/ 196 h 675"/>
                <a:gd name="T6" fmla="*/ 166 w 1108"/>
                <a:gd name="T7" fmla="*/ 589 h 675"/>
                <a:gd name="T8" fmla="*/ 172 w 1108"/>
                <a:gd name="T9" fmla="*/ 600 h 675"/>
                <a:gd name="T10" fmla="*/ 180 w 1108"/>
                <a:gd name="T11" fmla="*/ 608 h 675"/>
                <a:gd name="T12" fmla="*/ 190 w 1108"/>
                <a:gd name="T13" fmla="*/ 617 h 675"/>
                <a:gd name="T14" fmla="*/ 204 w 1108"/>
                <a:gd name="T15" fmla="*/ 624 h 675"/>
                <a:gd name="T16" fmla="*/ 220 w 1108"/>
                <a:gd name="T17" fmla="*/ 631 h 675"/>
                <a:gd name="T18" fmla="*/ 237 w 1108"/>
                <a:gd name="T19" fmla="*/ 638 h 675"/>
                <a:gd name="T20" fmla="*/ 256 w 1108"/>
                <a:gd name="T21" fmla="*/ 644 h 675"/>
                <a:gd name="T22" fmla="*/ 276 w 1108"/>
                <a:gd name="T23" fmla="*/ 650 h 675"/>
                <a:gd name="T24" fmla="*/ 300 w 1108"/>
                <a:gd name="T25" fmla="*/ 655 h 675"/>
                <a:gd name="T26" fmla="*/ 325 w 1108"/>
                <a:gd name="T27" fmla="*/ 658 h 675"/>
                <a:gd name="T28" fmla="*/ 349 w 1108"/>
                <a:gd name="T29" fmla="*/ 663 h 675"/>
                <a:gd name="T30" fmla="*/ 376 w 1108"/>
                <a:gd name="T31" fmla="*/ 665 h 675"/>
                <a:gd name="T32" fmla="*/ 404 w 1108"/>
                <a:gd name="T33" fmla="*/ 669 h 675"/>
                <a:gd name="T34" fmla="*/ 431 w 1108"/>
                <a:gd name="T35" fmla="*/ 670 h 675"/>
                <a:gd name="T36" fmla="*/ 460 w 1108"/>
                <a:gd name="T37" fmla="*/ 672 h 675"/>
                <a:gd name="T38" fmla="*/ 490 w 1108"/>
                <a:gd name="T39" fmla="*/ 674 h 675"/>
                <a:gd name="T40" fmla="*/ 526 w 1108"/>
                <a:gd name="T41" fmla="*/ 674 h 675"/>
                <a:gd name="T42" fmla="*/ 562 w 1108"/>
                <a:gd name="T43" fmla="*/ 675 h 675"/>
                <a:gd name="T44" fmla="*/ 596 w 1108"/>
                <a:gd name="T45" fmla="*/ 674 h 675"/>
                <a:gd name="T46" fmla="*/ 632 w 1108"/>
                <a:gd name="T47" fmla="*/ 674 h 675"/>
                <a:gd name="T48" fmla="*/ 667 w 1108"/>
                <a:gd name="T49" fmla="*/ 672 h 675"/>
                <a:gd name="T50" fmla="*/ 701 w 1108"/>
                <a:gd name="T51" fmla="*/ 669 h 675"/>
                <a:gd name="T52" fmla="*/ 732 w 1108"/>
                <a:gd name="T53" fmla="*/ 667 h 675"/>
                <a:gd name="T54" fmla="*/ 763 w 1108"/>
                <a:gd name="T55" fmla="*/ 662 h 675"/>
                <a:gd name="T56" fmla="*/ 792 w 1108"/>
                <a:gd name="T57" fmla="*/ 658 h 675"/>
                <a:gd name="T58" fmla="*/ 818 w 1108"/>
                <a:gd name="T59" fmla="*/ 651 h 675"/>
                <a:gd name="T60" fmla="*/ 840 w 1108"/>
                <a:gd name="T61" fmla="*/ 646 h 675"/>
                <a:gd name="T62" fmla="*/ 861 w 1108"/>
                <a:gd name="T63" fmla="*/ 638 h 675"/>
                <a:gd name="T64" fmla="*/ 878 w 1108"/>
                <a:gd name="T65" fmla="*/ 629 h 675"/>
                <a:gd name="T66" fmla="*/ 890 w 1108"/>
                <a:gd name="T67" fmla="*/ 620 h 675"/>
                <a:gd name="T68" fmla="*/ 899 w 1108"/>
                <a:gd name="T69" fmla="*/ 610 h 675"/>
                <a:gd name="T70" fmla="*/ 904 w 1108"/>
                <a:gd name="T71" fmla="*/ 598 h 675"/>
                <a:gd name="T72" fmla="*/ 992 w 1108"/>
                <a:gd name="T73" fmla="*/ 196 h 675"/>
                <a:gd name="T74" fmla="*/ 1083 w 1108"/>
                <a:gd name="T75" fmla="*/ 157 h 675"/>
                <a:gd name="T76" fmla="*/ 1108 w 1108"/>
                <a:gd name="T77" fmla="*/ 40 h 675"/>
                <a:gd name="T78" fmla="*/ 476 w 1108"/>
                <a:gd name="T79" fmla="*/ 0 h 675"/>
                <a:gd name="T80" fmla="*/ 0 w 1108"/>
                <a:gd name="T81" fmla="*/ 28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08" h="675">
                  <a:moveTo>
                    <a:pt x="0" y="28"/>
                  </a:moveTo>
                  <a:lnTo>
                    <a:pt x="12" y="145"/>
                  </a:lnTo>
                  <a:lnTo>
                    <a:pt x="103" y="196"/>
                  </a:lnTo>
                  <a:lnTo>
                    <a:pt x="166" y="589"/>
                  </a:lnTo>
                  <a:lnTo>
                    <a:pt x="172" y="600"/>
                  </a:lnTo>
                  <a:lnTo>
                    <a:pt x="180" y="608"/>
                  </a:lnTo>
                  <a:lnTo>
                    <a:pt x="190" y="617"/>
                  </a:lnTo>
                  <a:lnTo>
                    <a:pt x="204" y="624"/>
                  </a:lnTo>
                  <a:lnTo>
                    <a:pt x="220" y="631"/>
                  </a:lnTo>
                  <a:lnTo>
                    <a:pt x="237" y="638"/>
                  </a:lnTo>
                  <a:lnTo>
                    <a:pt x="256" y="644"/>
                  </a:lnTo>
                  <a:lnTo>
                    <a:pt x="276" y="650"/>
                  </a:lnTo>
                  <a:lnTo>
                    <a:pt x="300" y="655"/>
                  </a:lnTo>
                  <a:lnTo>
                    <a:pt x="325" y="658"/>
                  </a:lnTo>
                  <a:lnTo>
                    <a:pt x="349" y="663"/>
                  </a:lnTo>
                  <a:lnTo>
                    <a:pt x="376" y="665"/>
                  </a:lnTo>
                  <a:lnTo>
                    <a:pt x="404" y="669"/>
                  </a:lnTo>
                  <a:lnTo>
                    <a:pt x="431" y="670"/>
                  </a:lnTo>
                  <a:lnTo>
                    <a:pt x="460" y="672"/>
                  </a:lnTo>
                  <a:lnTo>
                    <a:pt x="490" y="674"/>
                  </a:lnTo>
                  <a:lnTo>
                    <a:pt x="526" y="674"/>
                  </a:lnTo>
                  <a:lnTo>
                    <a:pt x="562" y="675"/>
                  </a:lnTo>
                  <a:lnTo>
                    <a:pt x="596" y="674"/>
                  </a:lnTo>
                  <a:lnTo>
                    <a:pt x="632" y="674"/>
                  </a:lnTo>
                  <a:lnTo>
                    <a:pt x="667" y="672"/>
                  </a:lnTo>
                  <a:lnTo>
                    <a:pt x="701" y="669"/>
                  </a:lnTo>
                  <a:lnTo>
                    <a:pt x="732" y="667"/>
                  </a:lnTo>
                  <a:lnTo>
                    <a:pt x="763" y="662"/>
                  </a:lnTo>
                  <a:lnTo>
                    <a:pt x="792" y="658"/>
                  </a:lnTo>
                  <a:lnTo>
                    <a:pt x="818" y="651"/>
                  </a:lnTo>
                  <a:lnTo>
                    <a:pt x="840" y="646"/>
                  </a:lnTo>
                  <a:lnTo>
                    <a:pt x="861" y="638"/>
                  </a:lnTo>
                  <a:lnTo>
                    <a:pt x="878" y="629"/>
                  </a:lnTo>
                  <a:lnTo>
                    <a:pt x="890" y="620"/>
                  </a:lnTo>
                  <a:lnTo>
                    <a:pt x="899" y="610"/>
                  </a:lnTo>
                  <a:lnTo>
                    <a:pt x="904" y="598"/>
                  </a:lnTo>
                  <a:lnTo>
                    <a:pt x="992" y="196"/>
                  </a:lnTo>
                  <a:lnTo>
                    <a:pt x="1083" y="157"/>
                  </a:lnTo>
                  <a:lnTo>
                    <a:pt x="1108" y="40"/>
                  </a:lnTo>
                  <a:lnTo>
                    <a:pt x="476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876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7" name="Freeform 7"/>
            <p:cNvSpPr>
              <a:spLocks/>
            </p:cNvSpPr>
            <p:nvPr/>
          </p:nvSpPr>
          <p:spPr bwMode="auto">
            <a:xfrm>
              <a:off x="179070" y="755015"/>
              <a:ext cx="351790" cy="57785"/>
            </a:xfrm>
            <a:custGeom>
              <a:avLst/>
              <a:gdLst>
                <a:gd name="T0" fmla="*/ 610 w 1108"/>
                <a:gd name="T1" fmla="*/ 0 h 183"/>
                <a:gd name="T2" fmla="*/ 718 w 1108"/>
                <a:gd name="T3" fmla="*/ 4 h 183"/>
                <a:gd name="T4" fmla="*/ 818 w 1108"/>
                <a:gd name="T5" fmla="*/ 11 h 183"/>
                <a:gd name="T6" fmla="*/ 906 w 1108"/>
                <a:gd name="T7" fmla="*/ 21 h 183"/>
                <a:gd name="T8" fmla="*/ 981 w 1108"/>
                <a:gd name="T9" fmla="*/ 33 h 183"/>
                <a:gd name="T10" fmla="*/ 1041 w 1108"/>
                <a:gd name="T11" fmla="*/ 48 h 183"/>
                <a:gd name="T12" fmla="*/ 1083 w 1108"/>
                <a:gd name="T13" fmla="*/ 64 h 183"/>
                <a:gd name="T14" fmla="*/ 1105 w 1108"/>
                <a:gd name="T15" fmla="*/ 83 h 183"/>
                <a:gd name="T16" fmla="*/ 1105 w 1108"/>
                <a:gd name="T17" fmla="*/ 100 h 183"/>
                <a:gd name="T18" fmla="*/ 1083 w 1108"/>
                <a:gd name="T19" fmla="*/ 119 h 183"/>
                <a:gd name="T20" fmla="*/ 1041 w 1108"/>
                <a:gd name="T21" fmla="*/ 135 h 183"/>
                <a:gd name="T22" fmla="*/ 981 w 1108"/>
                <a:gd name="T23" fmla="*/ 150 h 183"/>
                <a:gd name="T24" fmla="*/ 906 w 1108"/>
                <a:gd name="T25" fmla="*/ 162 h 183"/>
                <a:gd name="T26" fmla="*/ 818 w 1108"/>
                <a:gd name="T27" fmla="*/ 173 h 183"/>
                <a:gd name="T28" fmla="*/ 718 w 1108"/>
                <a:gd name="T29" fmla="*/ 179 h 183"/>
                <a:gd name="T30" fmla="*/ 610 w 1108"/>
                <a:gd name="T31" fmla="*/ 183 h 183"/>
                <a:gd name="T32" fmla="*/ 496 w 1108"/>
                <a:gd name="T33" fmla="*/ 183 h 183"/>
                <a:gd name="T34" fmla="*/ 390 w 1108"/>
                <a:gd name="T35" fmla="*/ 179 h 183"/>
                <a:gd name="T36" fmla="*/ 290 w 1108"/>
                <a:gd name="T37" fmla="*/ 173 h 183"/>
                <a:gd name="T38" fmla="*/ 203 w 1108"/>
                <a:gd name="T39" fmla="*/ 162 h 183"/>
                <a:gd name="T40" fmla="*/ 127 w 1108"/>
                <a:gd name="T41" fmla="*/ 150 h 183"/>
                <a:gd name="T42" fmla="*/ 67 w 1108"/>
                <a:gd name="T43" fmla="*/ 135 h 183"/>
                <a:gd name="T44" fmla="*/ 25 w 1108"/>
                <a:gd name="T45" fmla="*/ 119 h 183"/>
                <a:gd name="T46" fmla="*/ 3 w 1108"/>
                <a:gd name="T47" fmla="*/ 100 h 183"/>
                <a:gd name="T48" fmla="*/ 3 w 1108"/>
                <a:gd name="T49" fmla="*/ 83 h 183"/>
                <a:gd name="T50" fmla="*/ 25 w 1108"/>
                <a:gd name="T51" fmla="*/ 64 h 183"/>
                <a:gd name="T52" fmla="*/ 67 w 1108"/>
                <a:gd name="T53" fmla="*/ 48 h 183"/>
                <a:gd name="T54" fmla="*/ 127 w 1108"/>
                <a:gd name="T55" fmla="*/ 33 h 183"/>
                <a:gd name="T56" fmla="*/ 203 w 1108"/>
                <a:gd name="T57" fmla="*/ 21 h 183"/>
                <a:gd name="T58" fmla="*/ 290 w 1108"/>
                <a:gd name="T59" fmla="*/ 11 h 183"/>
                <a:gd name="T60" fmla="*/ 390 w 1108"/>
                <a:gd name="T61" fmla="*/ 4 h 183"/>
                <a:gd name="T62" fmla="*/ 496 w 1108"/>
                <a:gd name="T63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08" h="183">
                  <a:moveTo>
                    <a:pt x="553" y="0"/>
                  </a:moveTo>
                  <a:lnTo>
                    <a:pt x="610" y="0"/>
                  </a:lnTo>
                  <a:lnTo>
                    <a:pt x="665" y="2"/>
                  </a:lnTo>
                  <a:lnTo>
                    <a:pt x="718" y="4"/>
                  </a:lnTo>
                  <a:lnTo>
                    <a:pt x="770" y="7"/>
                  </a:lnTo>
                  <a:lnTo>
                    <a:pt x="818" y="11"/>
                  </a:lnTo>
                  <a:lnTo>
                    <a:pt x="863" y="16"/>
                  </a:lnTo>
                  <a:lnTo>
                    <a:pt x="906" y="21"/>
                  </a:lnTo>
                  <a:lnTo>
                    <a:pt x="945" y="28"/>
                  </a:lnTo>
                  <a:lnTo>
                    <a:pt x="981" y="33"/>
                  </a:lnTo>
                  <a:lnTo>
                    <a:pt x="1014" y="40"/>
                  </a:lnTo>
                  <a:lnTo>
                    <a:pt x="1041" y="48"/>
                  </a:lnTo>
                  <a:lnTo>
                    <a:pt x="1065" y="55"/>
                  </a:lnTo>
                  <a:lnTo>
                    <a:pt x="1083" y="64"/>
                  </a:lnTo>
                  <a:lnTo>
                    <a:pt x="1096" y="73"/>
                  </a:lnTo>
                  <a:lnTo>
                    <a:pt x="1105" y="83"/>
                  </a:lnTo>
                  <a:lnTo>
                    <a:pt x="1108" y="92"/>
                  </a:lnTo>
                  <a:lnTo>
                    <a:pt x="1105" y="100"/>
                  </a:lnTo>
                  <a:lnTo>
                    <a:pt x="1096" y="111"/>
                  </a:lnTo>
                  <a:lnTo>
                    <a:pt x="1083" y="119"/>
                  </a:lnTo>
                  <a:lnTo>
                    <a:pt x="1065" y="128"/>
                  </a:lnTo>
                  <a:lnTo>
                    <a:pt x="1041" y="135"/>
                  </a:lnTo>
                  <a:lnTo>
                    <a:pt x="1014" y="143"/>
                  </a:lnTo>
                  <a:lnTo>
                    <a:pt x="981" y="150"/>
                  </a:lnTo>
                  <a:lnTo>
                    <a:pt x="945" y="155"/>
                  </a:lnTo>
                  <a:lnTo>
                    <a:pt x="906" y="162"/>
                  </a:lnTo>
                  <a:lnTo>
                    <a:pt x="863" y="167"/>
                  </a:lnTo>
                  <a:lnTo>
                    <a:pt x="818" y="173"/>
                  </a:lnTo>
                  <a:lnTo>
                    <a:pt x="770" y="176"/>
                  </a:lnTo>
                  <a:lnTo>
                    <a:pt x="718" y="179"/>
                  </a:lnTo>
                  <a:lnTo>
                    <a:pt x="665" y="181"/>
                  </a:lnTo>
                  <a:lnTo>
                    <a:pt x="610" y="183"/>
                  </a:lnTo>
                  <a:lnTo>
                    <a:pt x="553" y="183"/>
                  </a:lnTo>
                  <a:lnTo>
                    <a:pt x="496" y="183"/>
                  </a:lnTo>
                  <a:lnTo>
                    <a:pt x="441" y="181"/>
                  </a:lnTo>
                  <a:lnTo>
                    <a:pt x="390" y="179"/>
                  </a:lnTo>
                  <a:lnTo>
                    <a:pt x="338" y="176"/>
                  </a:lnTo>
                  <a:lnTo>
                    <a:pt x="290" y="173"/>
                  </a:lnTo>
                  <a:lnTo>
                    <a:pt x="244" y="167"/>
                  </a:lnTo>
                  <a:lnTo>
                    <a:pt x="203" y="162"/>
                  </a:lnTo>
                  <a:lnTo>
                    <a:pt x="163" y="155"/>
                  </a:lnTo>
                  <a:lnTo>
                    <a:pt x="127" y="150"/>
                  </a:lnTo>
                  <a:lnTo>
                    <a:pt x="94" y="143"/>
                  </a:lnTo>
                  <a:lnTo>
                    <a:pt x="67" y="135"/>
                  </a:lnTo>
                  <a:lnTo>
                    <a:pt x="43" y="128"/>
                  </a:lnTo>
                  <a:lnTo>
                    <a:pt x="25" y="119"/>
                  </a:lnTo>
                  <a:lnTo>
                    <a:pt x="12" y="111"/>
                  </a:lnTo>
                  <a:lnTo>
                    <a:pt x="3" y="100"/>
                  </a:lnTo>
                  <a:lnTo>
                    <a:pt x="0" y="92"/>
                  </a:lnTo>
                  <a:lnTo>
                    <a:pt x="3" y="83"/>
                  </a:lnTo>
                  <a:lnTo>
                    <a:pt x="12" y="73"/>
                  </a:lnTo>
                  <a:lnTo>
                    <a:pt x="25" y="64"/>
                  </a:lnTo>
                  <a:lnTo>
                    <a:pt x="43" y="55"/>
                  </a:lnTo>
                  <a:lnTo>
                    <a:pt x="67" y="48"/>
                  </a:lnTo>
                  <a:lnTo>
                    <a:pt x="94" y="40"/>
                  </a:lnTo>
                  <a:lnTo>
                    <a:pt x="127" y="33"/>
                  </a:lnTo>
                  <a:lnTo>
                    <a:pt x="163" y="28"/>
                  </a:lnTo>
                  <a:lnTo>
                    <a:pt x="203" y="21"/>
                  </a:lnTo>
                  <a:lnTo>
                    <a:pt x="244" y="16"/>
                  </a:lnTo>
                  <a:lnTo>
                    <a:pt x="290" y="11"/>
                  </a:lnTo>
                  <a:lnTo>
                    <a:pt x="338" y="7"/>
                  </a:lnTo>
                  <a:lnTo>
                    <a:pt x="390" y="4"/>
                  </a:lnTo>
                  <a:lnTo>
                    <a:pt x="441" y="2"/>
                  </a:lnTo>
                  <a:lnTo>
                    <a:pt x="496" y="0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542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8" name="Freeform 8"/>
            <p:cNvSpPr>
              <a:spLocks/>
            </p:cNvSpPr>
            <p:nvPr/>
          </p:nvSpPr>
          <p:spPr bwMode="auto">
            <a:xfrm>
              <a:off x="220345" y="777875"/>
              <a:ext cx="262890" cy="26035"/>
            </a:xfrm>
            <a:custGeom>
              <a:avLst/>
              <a:gdLst>
                <a:gd name="T0" fmla="*/ 0 w 827"/>
                <a:gd name="T1" fmla="*/ 29 h 81"/>
                <a:gd name="T2" fmla="*/ 54 w 827"/>
                <a:gd name="T3" fmla="*/ 20 h 81"/>
                <a:gd name="T4" fmla="*/ 105 w 827"/>
                <a:gd name="T5" fmla="*/ 15 h 81"/>
                <a:gd name="T6" fmla="*/ 158 w 827"/>
                <a:gd name="T7" fmla="*/ 8 h 81"/>
                <a:gd name="T8" fmla="*/ 210 w 827"/>
                <a:gd name="T9" fmla="*/ 5 h 81"/>
                <a:gd name="T10" fmla="*/ 260 w 827"/>
                <a:gd name="T11" fmla="*/ 1 h 81"/>
                <a:gd name="T12" fmla="*/ 311 w 827"/>
                <a:gd name="T13" fmla="*/ 0 h 81"/>
                <a:gd name="T14" fmla="*/ 363 w 827"/>
                <a:gd name="T15" fmla="*/ 0 h 81"/>
                <a:gd name="T16" fmla="*/ 415 w 827"/>
                <a:gd name="T17" fmla="*/ 0 h 81"/>
                <a:gd name="T18" fmla="*/ 464 w 827"/>
                <a:gd name="T19" fmla="*/ 1 h 81"/>
                <a:gd name="T20" fmla="*/ 516 w 827"/>
                <a:gd name="T21" fmla="*/ 3 h 81"/>
                <a:gd name="T22" fmla="*/ 568 w 827"/>
                <a:gd name="T23" fmla="*/ 7 h 81"/>
                <a:gd name="T24" fmla="*/ 617 w 827"/>
                <a:gd name="T25" fmla="*/ 10 h 81"/>
                <a:gd name="T26" fmla="*/ 669 w 827"/>
                <a:gd name="T27" fmla="*/ 13 h 81"/>
                <a:gd name="T28" fmla="*/ 722 w 827"/>
                <a:gd name="T29" fmla="*/ 19 h 81"/>
                <a:gd name="T30" fmla="*/ 774 w 827"/>
                <a:gd name="T31" fmla="*/ 24 h 81"/>
                <a:gd name="T32" fmla="*/ 827 w 827"/>
                <a:gd name="T33" fmla="*/ 29 h 81"/>
                <a:gd name="T34" fmla="*/ 777 w 827"/>
                <a:gd name="T35" fmla="*/ 44 h 81"/>
                <a:gd name="T36" fmla="*/ 724 w 827"/>
                <a:gd name="T37" fmla="*/ 56 h 81"/>
                <a:gd name="T38" fmla="*/ 669 w 827"/>
                <a:gd name="T39" fmla="*/ 65 h 81"/>
                <a:gd name="T40" fmla="*/ 612 w 827"/>
                <a:gd name="T41" fmla="*/ 72 h 81"/>
                <a:gd name="T42" fmla="*/ 554 w 827"/>
                <a:gd name="T43" fmla="*/ 77 h 81"/>
                <a:gd name="T44" fmla="*/ 494 w 827"/>
                <a:gd name="T45" fmla="*/ 81 h 81"/>
                <a:gd name="T46" fmla="*/ 435 w 827"/>
                <a:gd name="T47" fmla="*/ 81 h 81"/>
                <a:gd name="T48" fmla="*/ 375 w 827"/>
                <a:gd name="T49" fmla="*/ 81 h 81"/>
                <a:gd name="T50" fmla="*/ 318 w 827"/>
                <a:gd name="T51" fmla="*/ 79 h 81"/>
                <a:gd name="T52" fmla="*/ 262 w 827"/>
                <a:gd name="T53" fmla="*/ 74 h 81"/>
                <a:gd name="T54" fmla="*/ 208 w 827"/>
                <a:gd name="T55" fmla="*/ 69 h 81"/>
                <a:gd name="T56" fmla="*/ 158 w 827"/>
                <a:gd name="T57" fmla="*/ 63 h 81"/>
                <a:gd name="T58" fmla="*/ 112 w 827"/>
                <a:gd name="T59" fmla="*/ 55 h 81"/>
                <a:gd name="T60" fmla="*/ 69 w 827"/>
                <a:gd name="T61" fmla="*/ 48 h 81"/>
                <a:gd name="T62" fmla="*/ 33 w 827"/>
                <a:gd name="T63" fmla="*/ 38 h 81"/>
                <a:gd name="T64" fmla="*/ 0 w 827"/>
                <a:gd name="T65" fmla="*/ 2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27" h="81">
                  <a:moveTo>
                    <a:pt x="0" y="29"/>
                  </a:moveTo>
                  <a:lnTo>
                    <a:pt x="54" y="20"/>
                  </a:lnTo>
                  <a:lnTo>
                    <a:pt x="105" y="15"/>
                  </a:lnTo>
                  <a:lnTo>
                    <a:pt x="158" y="8"/>
                  </a:lnTo>
                  <a:lnTo>
                    <a:pt x="210" y="5"/>
                  </a:lnTo>
                  <a:lnTo>
                    <a:pt x="260" y="1"/>
                  </a:lnTo>
                  <a:lnTo>
                    <a:pt x="311" y="0"/>
                  </a:lnTo>
                  <a:lnTo>
                    <a:pt x="363" y="0"/>
                  </a:lnTo>
                  <a:lnTo>
                    <a:pt x="415" y="0"/>
                  </a:lnTo>
                  <a:lnTo>
                    <a:pt x="464" y="1"/>
                  </a:lnTo>
                  <a:lnTo>
                    <a:pt x="516" y="3"/>
                  </a:lnTo>
                  <a:lnTo>
                    <a:pt x="568" y="7"/>
                  </a:lnTo>
                  <a:lnTo>
                    <a:pt x="617" y="10"/>
                  </a:lnTo>
                  <a:lnTo>
                    <a:pt x="669" y="13"/>
                  </a:lnTo>
                  <a:lnTo>
                    <a:pt x="722" y="19"/>
                  </a:lnTo>
                  <a:lnTo>
                    <a:pt x="774" y="24"/>
                  </a:lnTo>
                  <a:lnTo>
                    <a:pt x="827" y="29"/>
                  </a:lnTo>
                  <a:lnTo>
                    <a:pt x="777" y="44"/>
                  </a:lnTo>
                  <a:lnTo>
                    <a:pt x="724" y="56"/>
                  </a:lnTo>
                  <a:lnTo>
                    <a:pt x="669" y="65"/>
                  </a:lnTo>
                  <a:lnTo>
                    <a:pt x="612" y="72"/>
                  </a:lnTo>
                  <a:lnTo>
                    <a:pt x="554" y="77"/>
                  </a:lnTo>
                  <a:lnTo>
                    <a:pt x="494" y="81"/>
                  </a:lnTo>
                  <a:lnTo>
                    <a:pt x="435" y="81"/>
                  </a:lnTo>
                  <a:lnTo>
                    <a:pt x="375" y="81"/>
                  </a:lnTo>
                  <a:lnTo>
                    <a:pt x="318" y="79"/>
                  </a:lnTo>
                  <a:lnTo>
                    <a:pt x="262" y="74"/>
                  </a:lnTo>
                  <a:lnTo>
                    <a:pt x="208" y="69"/>
                  </a:lnTo>
                  <a:lnTo>
                    <a:pt x="158" y="63"/>
                  </a:lnTo>
                  <a:lnTo>
                    <a:pt x="112" y="55"/>
                  </a:lnTo>
                  <a:lnTo>
                    <a:pt x="69" y="48"/>
                  </a:lnTo>
                  <a:lnTo>
                    <a:pt x="33" y="38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51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9" name="Freeform 9"/>
            <p:cNvSpPr>
              <a:spLocks/>
            </p:cNvSpPr>
            <p:nvPr/>
          </p:nvSpPr>
          <p:spPr bwMode="auto">
            <a:xfrm>
              <a:off x="331470" y="524510"/>
              <a:ext cx="46990" cy="276860"/>
            </a:xfrm>
            <a:custGeom>
              <a:avLst/>
              <a:gdLst>
                <a:gd name="T0" fmla="*/ 150 w 150"/>
                <a:gd name="T1" fmla="*/ 858 h 872"/>
                <a:gd name="T2" fmla="*/ 122 w 150"/>
                <a:gd name="T3" fmla="*/ 872 h 872"/>
                <a:gd name="T4" fmla="*/ 88 w 150"/>
                <a:gd name="T5" fmla="*/ 527 h 872"/>
                <a:gd name="T6" fmla="*/ 83 w 150"/>
                <a:gd name="T7" fmla="*/ 236 h 872"/>
                <a:gd name="T8" fmla="*/ 0 w 150"/>
                <a:gd name="T9" fmla="*/ 0 h 872"/>
                <a:gd name="T10" fmla="*/ 126 w 150"/>
                <a:gd name="T11" fmla="*/ 284 h 872"/>
                <a:gd name="T12" fmla="*/ 150 w 150"/>
                <a:gd name="T13" fmla="*/ 858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872">
                  <a:moveTo>
                    <a:pt x="150" y="858"/>
                  </a:moveTo>
                  <a:lnTo>
                    <a:pt x="122" y="872"/>
                  </a:lnTo>
                  <a:lnTo>
                    <a:pt x="88" y="527"/>
                  </a:lnTo>
                  <a:lnTo>
                    <a:pt x="83" y="236"/>
                  </a:lnTo>
                  <a:lnTo>
                    <a:pt x="0" y="0"/>
                  </a:lnTo>
                  <a:lnTo>
                    <a:pt x="126" y="284"/>
                  </a:lnTo>
                  <a:lnTo>
                    <a:pt x="150" y="858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0" name="Freeform 10"/>
            <p:cNvSpPr>
              <a:spLocks/>
            </p:cNvSpPr>
            <p:nvPr/>
          </p:nvSpPr>
          <p:spPr bwMode="auto">
            <a:xfrm>
              <a:off x="358140" y="93980"/>
              <a:ext cx="173355" cy="560705"/>
            </a:xfrm>
            <a:custGeom>
              <a:avLst/>
              <a:gdLst>
                <a:gd name="T0" fmla="*/ 0 w 547"/>
                <a:gd name="T1" fmla="*/ 776 h 1767"/>
                <a:gd name="T2" fmla="*/ 0 w 547"/>
                <a:gd name="T3" fmla="*/ 1767 h 1767"/>
                <a:gd name="T4" fmla="*/ 98 w 547"/>
                <a:gd name="T5" fmla="*/ 1767 h 1767"/>
                <a:gd name="T6" fmla="*/ 215 w 547"/>
                <a:gd name="T7" fmla="*/ 1627 h 1767"/>
                <a:gd name="T8" fmla="*/ 315 w 547"/>
                <a:gd name="T9" fmla="*/ 1567 h 1767"/>
                <a:gd name="T10" fmla="*/ 198 w 547"/>
                <a:gd name="T11" fmla="*/ 1560 h 1767"/>
                <a:gd name="T12" fmla="*/ 143 w 547"/>
                <a:gd name="T13" fmla="*/ 1572 h 1767"/>
                <a:gd name="T14" fmla="*/ 150 w 547"/>
                <a:gd name="T15" fmla="*/ 1496 h 1767"/>
                <a:gd name="T16" fmla="*/ 234 w 547"/>
                <a:gd name="T17" fmla="*/ 1467 h 1767"/>
                <a:gd name="T18" fmla="*/ 336 w 547"/>
                <a:gd name="T19" fmla="*/ 1379 h 1767"/>
                <a:gd name="T20" fmla="*/ 367 w 547"/>
                <a:gd name="T21" fmla="*/ 1315 h 1767"/>
                <a:gd name="T22" fmla="*/ 239 w 547"/>
                <a:gd name="T23" fmla="*/ 1276 h 1767"/>
                <a:gd name="T24" fmla="*/ 86 w 547"/>
                <a:gd name="T25" fmla="*/ 1281 h 1767"/>
                <a:gd name="T26" fmla="*/ 117 w 547"/>
                <a:gd name="T27" fmla="*/ 1217 h 1767"/>
                <a:gd name="T28" fmla="*/ 277 w 547"/>
                <a:gd name="T29" fmla="*/ 1196 h 1767"/>
                <a:gd name="T30" fmla="*/ 320 w 547"/>
                <a:gd name="T31" fmla="*/ 1129 h 1767"/>
                <a:gd name="T32" fmla="*/ 224 w 547"/>
                <a:gd name="T33" fmla="*/ 1083 h 1767"/>
                <a:gd name="T34" fmla="*/ 111 w 547"/>
                <a:gd name="T35" fmla="*/ 1007 h 1767"/>
                <a:gd name="T36" fmla="*/ 251 w 547"/>
                <a:gd name="T37" fmla="*/ 1026 h 1767"/>
                <a:gd name="T38" fmla="*/ 262 w 547"/>
                <a:gd name="T39" fmla="*/ 962 h 1767"/>
                <a:gd name="T40" fmla="*/ 329 w 547"/>
                <a:gd name="T41" fmla="*/ 926 h 1767"/>
                <a:gd name="T42" fmla="*/ 368 w 547"/>
                <a:gd name="T43" fmla="*/ 867 h 1767"/>
                <a:gd name="T44" fmla="*/ 492 w 547"/>
                <a:gd name="T45" fmla="*/ 897 h 1767"/>
                <a:gd name="T46" fmla="*/ 547 w 547"/>
                <a:gd name="T47" fmla="*/ 805 h 1767"/>
                <a:gd name="T48" fmla="*/ 463 w 547"/>
                <a:gd name="T49" fmla="*/ 795 h 1767"/>
                <a:gd name="T50" fmla="*/ 403 w 547"/>
                <a:gd name="T51" fmla="*/ 774 h 1767"/>
                <a:gd name="T52" fmla="*/ 344 w 547"/>
                <a:gd name="T53" fmla="*/ 816 h 1767"/>
                <a:gd name="T54" fmla="*/ 294 w 547"/>
                <a:gd name="T55" fmla="*/ 752 h 1767"/>
                <a:gd name="T56" fmla="*/ 313 w 547"/>
                <a:gd name="T57" fmla="*/ 712 h 1767"/>
                <a:gd name="T58" fmla="*/ 282 w 547"/>
                <a:gd name="T59" fmla="*/ 676 h 1767"/>
                <a:gd name="T60" fmla="*/ 277 w 547"/>
                <a:gd name="T61" fmla="*/ 752 h 1767"/>
                <a:gd name="T62" fmla="*/ 281 w 547"/>
                <a:gd name="T63" fmla="*/ 843 h 1767"/>
                <a:gd name="T64" fmla="*/ 215 w 547"/>
                <a:gd name="T65" fmla="*/ 812 h 1767"/>
                <a:gd name="T66" fmla="*/ 243 w 547"/>
                <a:gd name="T67" fmla="*/ 697 h 1767"/>
                <a:gd name="T68" fmla="*/ 186 w 547"/>
                <a:gd name="T69" fmla="*/ 650 h 1767"/>
                <a:gd name="T70" fmla="*/ 227 w 547"/>
                <a:gd name="T71" fmla="*/ 562 h 1767"/>
                <a:gd name="T72" fmla="*/ 219 w 547"/>
                <a:gd name="T73" fmla="*/ 478 h 1767"/>
                <a:gd name="T74" fmla="*/ 143 w 547"/>
                <a:gd name="T75" fmla="*/ 411 h 1767"/>
                <a:gd name="T76" fmla="*/ 98 w 547"/>
                <a:gd name="T77" fmla="*/ 54 h 1767"/>
                <a:gd name="T78" fmla="*/ 0 w 547"/>
                <a:gd name="T79" fmla="*/ 0 h 1767"/>
                <a:gd name="T80" fmla="*/ 0 w 547"/>
                <a:gd name="T81" fmla="*/ 307 h 1767"/>
                <a:gd name="T82" fmla="*/ 43 w 547"/>
                <a:gd name="T83" fmla="*/ 342 h 1767"/>
                <a:gd name="T84" fmla="*/ 0 w 547"/>
                <a:gd name="T85" fmla="*/ 385 h 1767"/>
                <a:gd name="T86" fmla="*/ 0 w 547"/>
                <a:gd name="T87" fmla="*/ 726 h 1767"/>
                <a:gd name="T88" fmla="*/ 59 w 547"/>
                <a:gd name="T89" fmla="*/ 726 h 1767"/>
                <a:gd name="T90" fmla="*/ 13 w 547"/>
                <a:gd name="T91" fmla="*/ 781 h 1767"/>
                <a:gd name="T92" fmla="*/ 0 w 547"/>
                <a:gd name="T93" fmla="*/ 776 h 1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47" h="1767">
                  <a:moveTo>
                    <a:pt x="0" y="776"/>
                  </a:moveTo>
                  <a:lnTo>
                    <a:pt x="0" y="1767"/>
                  </a:lnTo>
                  <a:lnTo>
                    <a:pt x="98" y="1767"/>
                  </a:lnTo>
                  <a:lnTo>
                    <a:pt x="215" y="1627"/>
                  </a:lnTo>
                  <a:lnTo>
                    <a:pt x="315" y="1567"/>
                  </a:lnTo>
                  <a:lnTo>
                    <a:pt x="198" y="1560"/>
                  </a:lnTo>
                  <a:lnTo>
                    <a:pt x="143" y="1572"/>
                  </a:lnTo>
                  <a:lnTo>
                    <a:pt x="150" y="1496"/>
                  </a:lnTo>
                  <a:lnTo>
                    <a:pt x="234" y="1467"/>
                  </a:lnTo>
                  <a:lnTo>
                    <a:pt x="336" y="1379"/>
                  </a:lnTo>
                  <a:lnTo>
                    <a:pt x="367" y="1315"/>
                  </a:lnTo>
                  <a:lnTo>
                    <a:pt x="239" y="1276"/>
                  </a:lnTo>
                  <a:lnTo>
                    <a:pt x="86" y="1281"/>
                  </a:lnTo>
                  <a:lnTo>
                    <a:pt x="117" y="1217"/>
                  </a:lnTo>
                  <a:lnTo>
                    <a:pt x="277" y="1196"/>
                  </a:lnTo>
                  <a:lnTo>
                    <a:pt x="320" y="1129"/>
                  </a:lnTo>
                  <a:lnTo>
                    <a:pt x="224" y="1083"/>
                  </a:lnTo>
                  <a:lnTo>
                    <a:pt x="111" y="1007"/>
                  </a:lnTo>
                  <a:lnTo>
                    <a:pt x="251" y="1026"/>
                  </a:lnTo>
                  <a:lnTo>
                    <a:pt x="262" y="962"/>
                  </a:lnTo>
                  <a:lnTo>
                    <a:pt x="329" y="926"/>
                  </a:lnTo>
                  <a:lnTo>
                    <a:pt x="368" y="867"/>
                  </a:lnTo>
                  <a:lnTo>
                    <a:pt x="492" y="897"/>
                  </a:lnTo>
                  <a:lnTo>
                    <a:pt x="547" y="805"/>
                  </a:lnTo>
                  <a:lnTo>
                    <a:pt x="463" y="795"/>
                  </a:lnTo>
                  <a:lnTo>
                    <a:pt x="403" y="774"/>
                  </a:lnTo>
                  <a:lnTo>
                    <a:pt x="344" y="816"/>
                  </a:lnTo>
                  <a:lnTo>
                    <a:pt x="294" y="752"/>
                  </a:lnTo>
                  <a:lnTo>
                    <a:pt x="313" y="712"/>
                  </a:lnTo>
                  <a:lnTo>
                    <a:pt x="282" y="676"/>
                  </a:lnTo>
                  <a:lnTo>
                    <a:pt x="277" y="752"/>
                  </a:lnTo>
                  <a:lnTo>
                    <a:pt x="281" y="843"/>
                  </a:lnTo>
                  <a:lnTo>
                    <a:pt x="215" y="812"/>
                  </a:lnTo>
                  <a:lnTo>
                    <a:pt x="243" y="697"/>
                  </a:lnTo>
                  <a:lnTo>
                    <a:pt x="186" y="650"/>
                  </a:lnTo>
                  <a:lnTo>
                    <a:pt x="227" y="562"/>
                  </a:lnTo>
                  <a:lnTo>
                    <a:pt x="219" y="478"/>
                  </a:lnTo>
                  <a:lnTo>
                    <a:pt x="143" y="411"/>
                  </a:lnTo>
                  <a:lnTo>
                    <a:pt x="98" y="54"/>
                  </a:lnTo>
                  <a:lnTo>
                    <a:pt x="0" y="0"/>
                  </a:lnTo>
                  <a:lnTo>
                    <a:pt x="0" y="307"/>
                  </a:lnTo>
                  <a:lnTo>
                    <a:pt x="43" y="342"/>
                  </a:lnTo>
                  <a:lnTo>
                    <a:pt x="0" y="385"/>
                  </a:lnTo>
                  <a:lnTo>
                    <a:pt x="0" y="726"/>
                  </a:lnTo>
                  <a:lnTo>
                    <a:pt x="59" y="726"/>
                  </a:lnTo>
                  <a:lnTo>
                    <a:pt x="13" y="781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1" name="Freeform 11"/>
            <p:cNvSpPr>
              <a:spLocks/>
            </p:cNvSpPr>
            <p:nvPr/>
          </p:nvSpPr>
          <p:spPr bwMode="auto">
            <a:xfrm>
              <a:off x="337185" y="83185"/>
              <a:ext cx="20955" cy="108585"/>
            </a:xfrm>
            <a:custGeom>
              <a:avLst/>
              <a:gdLst>
                <a:gd name="T0" fmla="*/ 65 w 65"/>
                <a:gd name="T1" fmla="*/ 341 h 341"/>
                <a:gd name="T2" fmla="*/ 65 w 65"/>
                <a:gd name="T3" fmla="*/ 34 h 341"/>
                <a:gd name="T4" fmla="*/ 0 w 65"/>
                <a:gd name="T5" fmla="*/ 0 h 341"/>
                <a:gd name="T6" fmla="*/ 0 w 65"/>
                <a:gd name="T7" fmla="*/ 291 h 341"/>
                <a:gd name="T8" fmla="*/ 65 w 65"/>
                <a:gd name="T9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341">
                  <a:moveTo>
                    <a:pt x="65" y="341"/>
                  </a:moveTo>
                  <a:lnTo>
                    <a:pt x="65" y="34"/>
                  </a:lnTo>
                  <a:lnTo>
                    <a:pt x="0" y="0"/>
                  </a:lnTo>
                  <a:lnTo>
                    <a:pt x="0" y="291"/>
                  </a:lnTo>
                  <a:lnTo>
                    <a:pt x="65" y="34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2" name="Freeform 12"/>
            <p:cNvSpPr>
              <a:spLocks/>
            </p:cNvSpPr>
            <p:nvPr/>
          </p:nvSpPr>
          <p:spPr bwMode="auto">
            <a:xfrm>
              <a:off x="337185" y="215900"/>
              <a:ext cx="20955" cy="438785"/>
            </a:xfrm>
            <a:custGeom>
              <a:avLst/>
              <a:gdLst>
                <a:gd name="T0" fmla="*/ 65 w 65"/>
                <a:gd name="T1" fmla="*/ 341 h 1382"/>
                <a:gd name="T2" fmla="*/ 65 w 65"/>
                <a:gd name="T3" fmla="*/ 0 h 1382"/>
                <a:gd name="T4" fmla="*/ 0 w 65"/>
                <a:gd name="T5" fmla="*/ 64 h 1382"/>
                <a:gd name="T6" fmla="*/ 0 w 65"/>
                <a:gd name="T7" fmla="*/ 64 h 1382"/>
                <a:gd name="T8" fmla="*/ 0 w 65"/>
                <a:gd name="T9" fmla="*/ 923 h 1382"/>
                <a:gd name="T10" fmla="*/ 50 w 65"/>
                <a:gd name="T11" fmla="*/ 941 h 1382"/>
                <a:gd name="T12" fmla="*/ 0 w 65"/>
                <a:gd name="T13" fmla="*/ 972 h 1382"/>
                <a:gd name="T14" fmla="*/ 0 w 65"/>
                <a:gd name="T15" fmla="*/ 1349 h 1382"/>
                <a:gd name="T16" fmla="*/ 43 w 65"/>
                <a:gd name="T17" fmla="*/ 1382 h 1382"/>
                <a:gd name="T18" fmla="*/ 65 w 65"/>
                <a:gd name="T19" fmla="*/ 1382 h 1382"/>
                <a:gd name="T20" fmla="*/ 65 w 65"/>
                <a:gd name="T21" fmla="*/ 391 h 1382"/>
                <a:gd name="T22" fmla="*/ 5 w 65"/>
                <a:gd name="T23" fmla="*/ 362 h 1382"/>
                <a:gd name="T24" fmla="*/ 64 w 65"/>
                <a:gd name="T25" fmla="*/ 341 h 1382"/>
                <a:gd name="T26" fmla="*/ 65 w 65"/>
                <a:gd name="T27" fmla="*/ 341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1382">
                  <a:moveTo>
                    <a:pt x="65" y="341"/>
                  </a:moveTo>
                  <a:lnTo>
                    <a:pt x="65" y="0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923"/>
                  </a:lnTo>
                  <a:lnTo>
                    <a:pt x="50" y="941"/>
                  </a:lnTo>
                  <a:lnTo>
                    <a:pt x="0" y="972"/>
                  </a:lnTo>
                  <a:lnTo>
                    <a:pt x="0" y="1349"/>
                  </a:lnTo>
                  <a:lnTo>
                    <a:pt x="43" y="1382"/>
                  </a:lnTo>
                  <a:lnTo>
                    <a:pt x="65" y="1382"/>
                  </a:lnTo>
                  <a:lnTo>
                    <a:pt x="65" y="391"/>
                  </a:lnTo>
                  <a:lnTo>
                    <a:pt x="5" y="362"/>
                  </a:lnTo>
                  <a:lnTo>
                    <a:pt x="64" y="341"/>
                  </a:lnTo>
                  <a:lnTo>
                    <a:pt x="65" y="34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3" name="Freeform 13"/>
            <p:cNvSpPr>
              <a:spLocks/>
            </p:cNvSpPr>
            <p:nvPr/>
          </p:nvSpPr>
          <p:spPr bwMode="auto">
            <a:xfrm>
              <a:off x="337185" y="790575"/>
              <a:ext cx="635" cy="5080"/>
            </a:xfrm>
            <a:custGeom>
              <a:avLst/>
              <a:gdLst>
                <a:gd name="T0" fmla="*/ 0 w 2"/>
                <a:gd name="T1" fmla="*/ 0 h 16"/>
                <a:gd name="T2" fmla="*/ 0 w 2"/>
                <a:gd name="T3" fmla="*/ 16 h 16"/>
                <a:gd name="T4" fmla="*/ 2 w 2"/>
                <a:gd name="T5" fmla="*/ 14 h 16"/>
                <a:gd name="T6" fmla="*/ 0 w 2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6">
                  <a:moveTo>
                    <a:pt x="0" y="0"/>
                  </a:moveTo>
                  <a:lnTo>
                    <a:pt x="0" y="16"/>
                  </a:lnTo>
                  <a:lnTo>
                    <a:pt x="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4" name="Freeform 14"/>
            <p:cNvSpPr>
              <a:spLocks/>
            </p:cNvSpPr>
            <p:nvPr/>
          </p:nvSpPr>
          <p:spPr bwMode="auto">
            <a:xfrm>
              <a:off x="307975" y="54610"/>
              <a:ext cx="29210" cy="121285"/>
            </a:xfrm>
            <a:custGeom>
              <a:avLst/>
              <a:gdLst>
                <a:gd name="T0" fmla="*/ 93 w 93"/>
                <a:gd name="T1" fmla="*/ 381 h 381"/>
                <a:gd name="T2" fmla="*/ 93 w 93"/>
                <a:gd name="T3" fmla="*/ 90 h 381"/>
                <a:gd name="T4" fmla="*/ 91 w 93"/>
                <a:gd name="T5" fmla="*/ 88 h 381"/>
                <a:gd name="T6" fmla="*/ 54 w 93"/>
                <a:gd name="T7" fmla="*/ 0 h 381"/>
                <a:gd name="T8" fmla="*/ 0 w 93"/>
                <a:gd name="T9" fmla="*/ 173 h 381"/>
                <a:gd name="T10" fmla="*/ 38 w 93"/>
                <a:gd name="T11" fmla="*/ 338 h 381"/>
                <a:gd name="T12" fmla="*/ 93 w 93"/>
                <a:gd name="T13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381">
                  <a:moveTo>
                    <a:pt x="93" y="381"/>
                  </a:moveTo>
                  <a:lnTo>
                    <a:pt x="93" y="90"/>
                  </a:lnTo>
                  <a:lnTo>
                    <a:pt x="91" y="88"/>
                  </a:lnTo>
                  <a:lnTo>
                    <a:pt x="54" y="0"/>
                  </a:lnTo>
                  <a:lnTo>
                    <a:pt x="0" y="173"/>
                  </a:lnTo>
                  <a:lnTo>
                    <a:pt x="38" y="338"/>
                  </a:lnTo>
                  <a:lnTo>
                    <a:pt x="93" y="38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5" name="Freeform 15"/>
            <p:cNvSpPr>
              <a:spLocks/>
            </p:cNvSpPr>
            <p:nvPr/>
          </p:nvSpPr>
          <p:spPr bwMode="auto">
            <a:xfrm>
              <a:off x="291465" y="213995"/>
              <a:ext cx="45720" cy="584835"/>
            </a:xfrm>
            <a:custGeom>
              <a:avLst/>
              <a:gdLst>
                <a:gd name="T0" fmla="*/ 144 w 144"/>
                <a:gd name="T1" fmla="*/ 930 h 1842"/>
                <a:gd name="T2" fmla="*/ 144 w 144"/>
                <a:gd name="T3" fmla="*/ 71 h 1842"/>
                <a:gd name="T4" fmla="*/ 81 w 144"/>
                <a:gd name="T5" fmla="*/ 40 h 1842"/>
                <a:gd name="T6" fmla="*/ 0 w 144"/>
                <a:gd name="T7" fmla="*/ 0 h 1842"/>
                <a:gd name="T8" fmla="*/ 0 w 144"/>
                <a:gd name="T9" fmla="*/ 1180 h 1842"/>
                <a:gd name="T10" fmla="*/ 2 w 144"/>
                <a:gd name="T11" fmla="*/ 1180 h 1842"/>
                <a:gd name="T12" fmla="*/ 41 w 144"/>
                <a:gd name="T13" fmla="*/ 1120 h 1842"/>
                <a:gd name="T14" fmla="*/ 53 w 144"/>
                <a:gd name="T15" fmla="*/ 1215 h 1842"/>
                <a:gd name="T16" fmla="*/ 34 w 144"/>
                <a:gd name="T17" fmla="*/ 1256 h 1842"/>
                <a:gd name="T18" fmla="*/ 0 w 144"/>
                <a:gd name="T19" fmla="*/ 1230 h 1842"/>
                <a:gd name="T20" fmla="*/ 0 w 144"/>
                <a:gd name="T21" fmla="*/ 1384 h 1842"/>
                <a:gd name="T22" fmla="*/ 48 w 144"/>
                <a:gd name="T23" fmla="*/ 1311 h 1842"/>
                <a:gd name="T24" fmla="*/ 41 w 144"/>
                <a:gd name="T25" fmla="*/ 1446 h 1842"/>
                <a:gd name="T26" fmla="*/ 103 w 144"/>
                <a:gd name="T27" fmla="*/ 1835 h 1842"/>
                <a:gd name="T28" fmla="*/ 132 w 144"/>
                <a:gd name="T29" fmla="*/ 1842 h 1842"/>
                <a:gd name="T30" fmla="*/ 144 w 144"/>
                <a:gd name="T31" fmla="*/ 1832 h 1842"/>
                <a:gd name="T32" fmla="*/ 144 w 144"/>
                <a:gd name="T33" fmla="*/ 1816 h 1842"/>
                <a:gd name="T34" fmla="*/ 79 w 144"/>
                <a:gd name="T35" fmla="*/ 1442 h 1842"/>
                <a:gd name="T36" fmla="*/ 105 w 144"/>
                <a:gd name="T37" fmla="*/ 1327 h 1842"/>
                <a:gd name="T38" fmla="*/ 144 w 144"/>
                <a:gd name="T39" fmla="*/ 1356 h 1842"/>
                <a:gd name="T40" fmla="*/ 144 w 144"/>
                <a:gd name="T41" fmla="*/ 979 h 1842"/>
                <a:gd name="T42" fmla="*/ 94 w 144"/>
                <a:gd name="T43" fmla="*/ 1008 h 1842"/>
                <a:gd name="T44" fmla="*/ 101 w 144"/>
                <a:gd name="T45" fmla="*/ 917 h 1842"/>
                <a:gd name="T46" fmla="*/ 144 w 144"/>
                <a:gd name="T47" fmla="*/ 93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4" h="1842">
                  <a:moveTo>
                    <a:pt x="144" y="930"/>
                  </a:moveTo>
                  <a:lnTo>
                    <a:pt x="144" y="71"/>
                  </a:lnTo>
                  <a:lnTo>
                    <a:pt x="81" y="40"/>
                  </a:lnTo>
                  <a:lnTo>
                    <a:pt x="0" y="0"/>
                  </a:lnTo>
                  <a:lnTo>
                    <a:pt x="0" y="1180"/>
                  </a:lnTo>
                  <a:lnTo>
                    <a:pt x="2" y="1180"/>
                  </a:lnTo>
                  <a:lnTo>
                    <a:pt x="41" y="1120"/>
                  </a:lnTo>
                  <a:lnTo>
                    <a:pt x="53" y="1215"/>
                  </a:lnTo>
                  <a:lnTo>
                    <a:pt x="34" y="1256"/>
                  </a:lnTo>
                  <a:lnTo>
                    <a:pt x="0" y="1230"/>
                  </a:lnTo>
                  <a:lnTo>
                    <a:pt x="0" y="1384"/>
                  </a:lnTo>
                  <a:lnTo>
                    <a:pt x="48" y="1311"/>
                  </a:lnTo>
                  <a:lnTo>
                    <a:pt x="41" y="1446"/>
                  </a:lnTo>
                  <a:lnTo>
                    <a:pt x="103" y="1835"/>
                  </a:lnTo>
                  <a:lnTo>
                    <a:pt x="132" y="1842"/>
                  </a:lnTo>
                  <a:lnTo>
                    <a:pt x="144" y="1832"/>
                  </a:lnTo>
                  <a:lnTo>
                    <a:pt x="144" y="1816"/>
                  </a:lnTo>
                  <a:lnTo>
                    <a:pt x="79" y="1442"/>
                  </a:lnTo>
                  <a:lnTo>
                    <a:pt x="105" y="1327"/>
                  </a:lnTo>
                  <a:lnTo>
                    <a:pt x="144" y="1356"/>
                  </a:lnTo>
                  <a:lnTo>
                    <a:pt x="144" y="979"/>
                  </a:lnTo>
                  <a:lnTo>
                    <a:pt x="94" y="1008"/>
                  </a:lnTo>
                  <a:lnTo>
                    <a:pt x="101" y="917"/>
                  </a:lnTo>
                  <a:lnTo>
                    <a:pt x="144" y="930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6" name="Freeform 16"/>
            <p:cNvSpPr>
              <a:spLocks/>
            </p:cNvSpPr>
            <p:nvPr/>
          </p:nvSpPr>
          <p:spPr bwMode="auto">
            <a:xfrm>
              <a:off x="1905" y="203835"/>
              <a:ext cx="289560" cy="488950"/>
            </a:xfrm>
            <a:custGeom>
              <a:avLst/>
              <a:gdLst>
                <a:gd name="T0" fmla="*/ 911 w 911"/>
                <a:gd name="T1" fmla="*/ 1211 h 1539"/>
                <a:gd name="T2" fmla="*/ 911 w 911"/>
                <a:gd name="T3" fmla="*/ 31 h 1539"/>
                <a:gd name="T4" fmla="*/ 847 w 911"/>
                <a:gd name="T5" fmla="*/ 0 h 1539"/>
                <a:gd name="T6" fmla="*/ 828 w 911"/>
                <a:gd name="T7" fmla="*/ 139 h 1539"/>
                <a:gd name="T8" fmla="*/ 811 w 911"/>
                <a:gd name="T9" fmla="*/ 219 h 1539"/>
                <a:gd name="T10" fmla="*/ 742 w 911"/>
                <a:gd name="T11" fmla="*/ 176 h 1539"/>
                <a:gd name="T12" fmla="*/ 619 w 911"/>
                <a:gd name="T13" fmla="*/ 164 h 1539"/>
                <a:gd name="T14" fmla="*/ 445 w 911"/>
                <a:gd name="T15" fmla="*/ 336 h 1539"/>
                <a:gd name="T16" fmla="*/ 340 w 911"/>
                <a:gd name="T17" fmla="*/ 512 h 1539"/>
                <a:gd name="T18" fmla="*/ 192 w 911"/>
                <a:gd name="T19" fmla="*/ 696 h 1539"/>
                <a:gd name="T20" fmla="*/ 96 w 911"/>
                <a:gd name="T21" fmla="*/ 648 h 1539"/>
                <a:gd name="T22" fmla="*/ 0 w 911"/>
                <a:gd name="T23" fmla="*/ 681 h 1539"/>
                <a:gd name="T24" fmla="*/ 94 w 911"/>
                <a:gd name="T25" fmla="*/ 815 h 1539"/>
                <a:gd name="T26" fmla="*/ 166 w 911"/>
                <a:gd name="T27" fmla="*/ 851 h 1539"/>
                <a:gd name="T28" fmla="*/ 357 w 911"/>
                <a:gd name="T29" fmla="*/ 865 h 1539"/>
                <a:gd name="T30" fmla="*/ 448 w 911"/>
                <a:gd name="T31" fmla="*/ 841 h 1539"/>
                <a:gd name="T32" fmla="*/ 392 w 911"/>
                <a:gd name="T33" fmla="*/ 958 h 1539"/>
                <a:gd name="T34" fmla="*/ 452 w 911"/>
                <a:gd name="T35" fmla="*/ 989 h 1539"/>
                <a:gd name="T36" fmla="*/ 586 w 911"/>
                <a:gd name="T37" fmla="*/ 948 h 1539"/>
                <a:gd name="T38" fmla="*/ 543 w 911"/>
                <a:gd name="T39" fmla="*/ 1030 h 1539"/>
                <a:gd name="T40" fmla="*/ 557 w 911"/>
                <a:gd name="T41" fmla="*/ 1106 h 1539"/>
                <a:gd name="T42" fmla="*/ 624 w 911"/>
                <a:gd name="T43" fmla="*/ 1110 h 1539"/>
                <a:gd name="T44" fmla="*/ 711 w 911"/>
                <a:gd name="T45" fmla="*/ 1113 h 1539"/>
                <a:gd name="T46" fmla="*/ 765 w 911"/>
                <a:gd name="T47" fmla="*/ 1208 h 1539"/>
                <a:gd name="T48" fmla="*/ 634 w 911"/>
                <a:gd name="T49" fmla="*/ 1273 h 1539"/>
                <a:gd name="T50" fmla="*/ 569 w 911"/>
                <a:gd name="T51" fmla="*/ 1408 h 1539"/>
                <a:gd name="T52" fmla="*/ 550 w 911"/>
                <a:gd name="T53" fmla="*/ 1468 h 1539"/>
                <a:gd name="T54" fmla="*/ 715 w 911"/>
                <a:gd name="T55" fmla="*/ 1539 h 1539"/>
                <a:gd name="T56" fmla="*/ 842 w 911"/>
                <a:gd name="T57" fmla="*/ 1522 h 1539"/>
                <a:gd name="T58" fmla="*/ 911 w 911"/>
                <a:gd name="T59" fmla="*/ 1415 h 1539"/>
                <a:gd name="T60" fmla="*/ 911 w 911"/>
                <a:gd name="T61" fmla="*/ 1261 h 1539"/>
                <a:gd name="T62" fmla="*/ 857 w 911"/>
                <a:gd name="T63" fmla="*/ 1223 h 1539"/>
                <a:gd name="T64" fmla="*/ 911 w 911"/>
                <a:gd name="T65" fmla="*/ 1211 h 1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11" h="1539">
                  <a:moveTo>
                    <a:pt x="911" y="1211"/>
                  </a:moveTo>
                  <a:lnTo>
                    <a:pt x="911" y="31"/>
                  </a:lnTo>
                  <a:lnTo>
                    <a:pt x="847" y="0"/>
                  </a:lnTo>
                  <a:lnTo>
                    <a:pt x="828" y="139"/>
                  </a:lnTo>
                  <a:lnTo>
                    <a:pt x="811" y="219"/>
                  </a:lnTo>
                  <a:lnTo>
                    <a:pt x="742" y="176"/>
                  </a:lnTo>
                  <a:lnTo>
                    <a:pt x="619" y="164"/>
                  </a:lnTo>
                  <a:lnTo>
                    <a:pt x="445" y="336"/>
                  </a:lnTo>
                  <a:lnTo>
                    <a:pt x="340" y="512"/>
                  </a:lnTo>
                  <a:lnTo>
                    <a:pt x="192" y="696"/>
                  </a:lnTo>
                  <a:lnTo>
                    <a:pt x="96" y="648"/>
                  </a:lnTo>
                  <a:lnTo>
                    <a:pt x="0" y="681"/>
                  </a:lnTo>
                  <a:lnTo>
                    <a:pt x="94" y="815"/>
                  </a:lnTo>
                  <a:lnTo>
                    <a:pt x="166" y="851"/>
                  </a:lnTo>
                  <a:lnTo>
                    <a:pt x="357" y="865"/>
                  </a:lnTo>
                  <a:lnTo>
                    <a:pt x="448" y="841"/>
                  </a:lnTo>
                  <a:lnTo>
                    <a:pt x="392" y="958"/>
                  </a:lnTo>
                  <a:lnTo>
                    <a:pt x="452" y="989"/>
                  </a:lnTo>
                  <a:lnTo>
                    <a:pt x="586" y="948"/>
                  </a:lnTo>
                  <a:lnTo>
                    <a:pt x="543" y="1030"/>
                  </a:lnTo>
                  <a:lnTo>
                    <a:pt x="557" y="1106"/>
                  </a:lnTo>
                  <a:lnTo>
                    <a:pt x="624" y="1110"/>
                  </a:lnTo>
                  <a:lnTo>
                    <a:pt x="711" y="1113"/>
                  </a:lnTo>
                  <a:lnTo>
                    <a:pt x="765" y="1208"/>
                  </a:lnTo>
                  <a:lnTo>
                    <a:pt x="634" y="1273"/>
                  </a:lnTo>
                  <a:lnTo>
                    <a:pt x="569" y="1408"/>
                  </a:lnTo>
                  <a:lnTo>
                    <a:pt x="550" y="1468"/>
                  </a:lnTo>
                  <a:lnTo>
                    <a:pt x="715" y="1539"/>
                  </a:lnTo>
                  <a:lnTo>
                    <a:pt x="842" y="1522"/>
                  </a:lnTo>
                  <a:lnTo>
                    <a:pt x="911" y="1415"/>
                  </a:lnTo>
                  <a:lnTo>
                    <a:pt x="911" y="1261"/>
                  </a:lnTo>
                  <a:lnTo>
                    <a:pt x="857" y="1223"/>
                  </a:lnTo>
                  <a:lnTo>
                    <a:pt x="911" y="1211"/>
                  </a:lnTo>
                  <a:close/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7" name="Freeform 17"/>
            <p:cNvSpPr>
              <a:spLocks/>
            </p:cNvSpPr>
            <p:nvPr/>
          </p:nvSpPr>
          <p:spPr bwMode="auto">
            <a:xfrm>
              <a:off x="388620" y="170180"/>
              <a:ext cx="164465" cy="154940"/>
            </a:xfrm>
            <a:custGeom>
              <a:avLst/>
              <a:gdLst>
                <a:gd name="T0" fmla="*/ 84 w 517"/>
                <a:gd name="T1" fmla="*/ 358 h 488"/>
                <a:gd name="T2" fmla="*/ 132 w 517"/>
                <a:gd name="T3" fmla="*/ 421 h 488"/>
                <a:gd name="T4" fmla="*/ 189 w 517"/>
                <a:gd name="T5" fmla="*/ 469 h 488"/>
                <a:gd name="T6" fmla="*/ 270 w 517"/>
                <a:gd name="T7" fmla="*/ 488 h 488"/>
                <a:gd name="T8" fmla="*/ 373 w 517"/>
                <a:gd name="T9" fmla="*/ 479 h 488"/>
                <a:gd name="T10" fmla="*/ 399 w 517"/>
                <a:gd name="T11" fmla="*/ 403 h 488"/>
                <a:gd name="T12" fmla="*/ 450 w 517"/>
                <a:gd name="T13" fmla="*/ 358 h 488"/>
                <a:gd name="T14" fmla="*/ 517 w 517"/>
                <a:gd name="T15" fmla="*/ 303 h 488"/>
                <a:gd name="T16" fmla="*/ 469 w 517"/>
                <a:gd name="T17" fmla="*/ 240 h 488"/>
                <a:gd name="T18" fmla="*/ 479 w 517"/>
                <a:gd name="T19" fmla="*/ 196 h 488"/>
                <a:gd name="T20" fmla="*/ 483 w 517"/>
                <a:gd name="T21" fmla="*/ 69 h 488"/>
                <a:gd name="T22" fmla="*/ 362 w 517"/>
                <a:gd name="T23" fmla="*/ 69 h 488"/>
                <a:gd name="T24" fmla="*/ 282 w 517"/>
                <a:gd name="T25" fmla="*/ 31 h 488"/>
                <a:gd name="T26" fmla="*/ 239 w 517"/>
                <a:gd name="T27" fmla="*/ 0 h 488"/>
                <a:gd name="T28" fmla="*/ 199 w 517"/>
                <a:gd name="T29" fmla="*/ 59 h 488"/>
                <a:gd name="T30" fmla="*/ 132 w 517"/>
                <a:gd name="T31" fmla="*/ 55 h 488"/>
                <a:gd name="T32" fmla="*/ 60 w 517"/>
                <a:gd name="T33" fmla="*/ 60 h 488"/>
                <a:gd name="T34" fmla="*/ 0 w 517"/>
                <a:gd name="T35" fmla="*/ 167 h 488"/>
                <a:gd name="T36" fmla="*/ 22 w 517"/>
                <a:gd name="T37" fmla="*/ 240 h 488"/>
                <a:gd name="T38" fmla="*/ 1 w 517"/>
                <a:gd name="T39" fmla="*/ 286 h 488"/>
                <a:gd name="T40" fmla="*/ 84 w 517"/>
                <a:gd name="T41" fmla="*/ 358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17" h="488">
                  <a:moveTo>
                    <a:pt x="84" y="358"/>
                  </a:moveTo>
                  <a:lnTo>
                    <a:pt x="132" y="421"/>
                  </a:lnTo>
                  <a:lnTo>
                    <a:pt x="189" y="469"/>
                  </a:lnTo>
                  <a:lnTo>
                    <a:pt x="270" y="488"/>
                  </a:lnTo>
                  <a:lnTo>
                    <a:pt x="373" y="479"/>
                  </a:lnTo>
                  <a:lnTo>
                    <a:pt x="399" y="403"/>
                  </a:lnTo>
                  <a:lnTo>
                    <a:pt x="450" y="358"/>
                  </a:lnTo>
                  <a:lnTo>
                    <a:pt x="517" y="303"/>
                  </a:lnTo>
                  <a:lnTo>
                    <a:pt x="469" y="240"/>
                  </a:lnTo>
                  <a:lnTo>
                    <a:pt x="479" y="196"/>
                  </a:lnTo>
                  <a:lnTo>
                    <a:pt x="483" y="69"/>
                  </a:lnTo>
                  <a:lnTo>
                    <a:pt x="362" y="69"/>
                  </a:lnTo>
                  <a:lnTo>
                    <a:pt x="282" y="31"/>
                  </a:lnTo>
                  <a:lnTo>
                    <a:pt x="239" y="0"/>
                  </a:lnTo>
                  <a:lnTo>
                    <a:pt x="199" y="59"/>
                  </a:lnTo>
                  <a:lnTo>
                    <a:pt x="132" y="55"/>
                  </a:lnTo>
                  <a:lnTo>
                    <a:pt x="60" y="60"/>
                  </a:lnTo>
                  <a:lnTo>
                    <a:pt x="0" y="167"/>
                  </a:lnTo>
                  <a:lnTo>
                    <a:pt x="22" y="240"/>
                  </a:lnTo>
                  <a:lnTo>
                    <a:pt x="1" y="286"/>
                  </a:lnTo>
                  <a:lnTo>
                    <a:pt x="84" y="358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8" name="Freeform 18"/>
            <p:cNvSpPr>
              <a:spLocks/>
            </p:cNvSpPr>
            <p:nvPr/>
          </p:nvSpPr>
          <p:spPr bwMode="auto">
            <a:xfrm>
              <a:off x="187960" y="98425"/>
              <a:ext cx="152400" cy="153035"/>
            </a:xfrm>
            <a:custGeom>
              <a:avLst/>
              <a:gdLst>
                <a:gd name="T0" fmla="*/ 349 w 481"/>
                <a:gd name="T1" fmla="*/ 483 h 483"/>
                <a:gd name="T2" fmla="*/ 439 w 481"/>
                <a:gd name="T3" fmla="*/ 398 h 483"/>
                <a:gd name="T4" fmla="*/ 481 w 481"/>
                <a:gd name="T5" fmla="*/ 312 h 483"/>
                <a:gd name="T6" fmla="*/ 420 w 481"/>
                <a:gd name="T7" fmla="*/ 173 h 483"/>
                <a:gd name="T8" fmla="*/ 390 w 481"/>
                <a:gd name="T9" fmla="*/ 90 h 483"/>
                <a:gd name="T10" fmla="*/ 351 w 481"/>
                <a:gd name="T11" fmla="*/ 130 h 483"/>
                <a:gd name="T12" fmla="*/ 330 w 481"/>
                <a:gd name="T13" fmla="*/ 50 h 483"/>
                <a:gd name="T14" fmla="*/ 267 w 481"/>
                <a:gd name="T15" fmla="*/ 19 h 483"/>
                <a:gd name="T16" fmla="*/ 182 w 481"/>
                <a:gd name="T17" fmla="*/ 28 h 483"/>
                <a:gd name="T18" fmla="*/ 127 w 481"/>
                <a:gd name="T19" fmla="*/ 0 h 483"/>
                <a:gd name="T20" fmla="*/ 72 w 481"/>
                <a:gd name="T21" fmla="*/ 92 h 483"/>
                <a:gd name="T22" fmla="*/ 0 w 481"/>
                <a:gd name="T23" fmla="*/ 97 h 483"/>
                <a:gd name="T24" fmla="*/ 31 w 481"/>
                <a:gd name="T25" fmla="*/ 240 h 483"/>
                <a:gd name="T26" fmla="*/ 0 w 481"/>
                <a:gd name="T27" fmla="*/ 304 h 483"/>
                <a:gd name="T28" fmla="*/ 40 w 481"/>
                <a:gd name="T29" fmla="*/ 323 h 483"/>
                <a:gd name="T30" fmla="*/ 169 w 481"/>
                <a:gd name="T31" fmla="*/ 424 h 483"/>
                <a:gd name="T32" fmla="*/ 292 w 481"/>
                <a:gd name="T33" fmla="*/ 476 h 483"/>
                <a:gd name="T34" fmla="*/ 349 w 481"/>
                <a:gd name="T35" fmla="*/ 483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81" h="483">
                  <a:moveTo>
                    <a:pt x="349" y="483"/>
                  </a:moveTo>
                  <a:lnTo>
                    <a:pt x="439" y="398"/>
                  </a:lnTo>
                  <a:lnTo>
                    <a:pt x="481" y="312"/>
                  </a:lnTo>
                  <a:lnTo>
                    <a:pt x="420" y="173"/>
                  </a:lnTo>
                  <a:lnTo>
                    <a:pt x="390" y="90"/>
                  </a:lnTo>
                  <a:lnTo>
                    <a:pt x="351" y="130"/>
                  </a:lnTo>
                  <a:lnTo>
                    <a:pt x="330" y="50"/>
                  </a:lnTo>
                  <a:lnTo>
                    <a:pt x="267" y="19"/>
                  </a:lnTo>
                  <a:lnTo>
                    <a:pt x="182" y="28"/>
                  </a:lnTo>
                  <a:lnTo>
                    <a:pt x="127" y="0"/>
                  </a:lnTo>
                  <a:lnTo>
                    <a:pt x="72" y="92"/>
                  </a:lnTo>
                  <a:lnTo>
                    <a:pt x="0" y="97"/>
                  </a:lnTo>
                  <a:lnTo>
                    <a:pt x="31" y="240"/>
                  </a:lnTo>
                  <a:lnTo>
                    <a:pt x="0" y="304"/>
                  </a:lnTo>
                  <a:lnTo>
                    <a:pt x="40" y="323"/>
                  </a:lnTo>
                  <a:lnTo>
                    <a:pt x="169" y="424"/>
                  </a:lnTo>
                  <a:lnTo>
                    <a:pt x="292" y="476"/>
                  </a:lnTo>
                  <a:lnTo>
                    <a:pt x="349" y="48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9" name="Freeform 19"/>
            <p:cNvSpPr>
              <a:spLocks/>
            </p:cNvSpPr>
            <p:nvPr/>
          </p:nvSpPr>
          <p:spPr bwMode="auto">
            <a:xfrm>
              <a:off x="34290" y="290195"/>
              <a:ext cx="142875" cy="123190"/>
            </a:xfrm>
            <a:custGeom>
              <a:avLst/>
              <a:gdLst>
                <a:gd name="T0" fmla="*/ 404 w 451"/>
                <a:gd name="T1" fmla="*/ 343 h 390"/>
                <a:gd name="T2" fmla="*/ 447 w 451"/>
                <a:gd name="T3" fmla="*/ 226 h 390"/>
                <a:gd name="T4" fmla="*/ 451 w 451"/>
                <a:gd name="T5" fmla="*/ 133 h 390"/>
                <a:gd name="T6" fmla="*/ 354 w 451"/>
                <a:gd name="T7" fmla="*/ 52 h 390"/>
                <a:gd name="T8" fmla="*/ 304 w 451"/>
                <a:gd name="T9" fmla="*/ 0 h 390"/>
                <a:gd name="T10" fmla="*/ 287 w 451"/>
                <a:gd name="T11" fmla="*/ 54 h 390"/>
                <a:gd name="T12" fmla="*/ 244 w 451"/>
                <a:gd name="T13" fmla="*/ 0 h 390"/>
                <a:gd name="T14" fmla="*/ 182 w 451"/>
                <a:gd name="T15" fmla="*/ 7 h 390"/>
                <a:gd name="T16" fmla="*/ 120 w 451"/>
                <a:gd name="T17" fmla="*/ 59 h 390"/>
                <a:gd name="T18" fmla="*/ 67 w 451"/>
                <a:gd name="T19" fmla="*/ 66 h 390"/>
                <a:gd name="T20" fmla="*/ 55 w 451"/>
                <a:gd name="T21" fmla="*/ 169 h 390"/>
                <a:gd name="T22" fmla="*/ 0 w 451"/>
                <a:gd name="T23" fmla="*/ 211 h 390"/>
                <a:gd name="T24" fmla="*/ 72 w 451"/>
                <a:gd name="T25" fmla="*/ 311 h 390"/>
                <a:gd name="T26" fmla="*/ 71 w 451"/>
                <a:gd name="T27" fmla="*/ 380 h 390"/>
                <a:gd name="T28" fmla="*/ 108 w 451"/>
                <a:gd name="T29" fmla="*/ 374 h 390"/>
                <a:gd name="T30" fmla="*/ 244 w 451"/>
                <a:gd name="T31" fmla="*/ 390 h 390"/>
                <a:gd name="T32" fmla="*/ 358 w 451"/>
                <a:gd name="T33" fmla="*/ 366 h 390"/>
                <a:gd name="T34" fmla="*/ 404 w 451"/>
                <a:gd name="T35" fmla="*/ 343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1" h="390">
                  <a:moveTo>
                    <a:pt x="404" y="343"/>
                  </a:moveTo>
                  <a:lnTo>
                    <a:pt x="447" y="226"/>
                  </a:lnTo>
                  <a:lnTo>
                    <a:pt x="451" y="133"/>
                  </a:lnTo>
                  <a:lnTo>
                    <a:pt x="354" y="52"/>
                  </a:lnTo>
                  <a:lnTo>
                    <a:pt x="304" y="0"/>
                  </a:lnTo>
                  <a:lnTo>
                    <a:pt x="287" y="54"/>
                  </a:lnTo>
                  <a:lnTo>
                    <a:pt x="244" y="0"/>
                  </a:lnTo>
                  <a:lnTo>
                    <a:pt x="182" y="7"/>
                  </a:lnTo>
                  <a:lnTo>
                    <a:pt x="120" y="59"/>
                  </a:lnTo>
                  <a:lnTo>
                    <a:pt x="67" y="66"/>
                  </a:lnTo>
                  <a:lnTo>
                    <a:pt x="55" y="169"/>
                  </a:lnTo>
                  <a:lnTo>
                    <a:pt x="0" y="211"/>
                  </a:lnTo>
                  <a:lnTo>
                    <a:pt x="72" y="311"/>
                  </a:lnTo>
                  <a:lnTo>
                    <a:pt x="71" y="380"/>
                  </a:lnTo>
                  <a:lnTo>
                    <a:pt x="108" y="374"/>
                  </a:lnTo>
                  <a:lnTo>
                    <a:pt x="244" y="390"/>
                  </a:lnTo>
                  <a:lnTo>
                    <a:pt x="358" y="366"/>
                  </a:lnTo>
                  <a:lnTo>
                    <a:pt x="404" y="34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0" name="Freeform 20"/>
            <p:cNvSpPr>
              <a:spLocks/>
            </p:cNvSpPr>
            <p:nvPr/>
          </p:nvSpPr>
          <p:spPr bwMode="auto">
            <a:xfrm>
              <a:off x="191770" y="314325"/>
              <a:ext cx="174625" cy="178435"/>
            </a:xfrm>
            <a:custGeom>
              <a:avLst/>
              <a:gdLst>
                <a:gd name="T0" fmla="*/ 471 w 550"/>
                <a:gd name="T1" fmla="*/ 443 h 564"/>
                <a:gd name="T2" fmla="*/ 490 w 550"/>
                <a:gd name="T3" fmla="*/ 343 h 564"/>
                <a:gd name="T4" fmla="*/ 550 w 550"/>
                <a:gd name="T5" fmla="*/ 224 h 564"/>
                <a:gd name="T6" fmla="*/ 485 w 550"/>
                <a:gd name="T7" fmla="*/ 192 h 564"/>
                <a:gd name="T8" fmla="*/ 407 w 550"/>
                <a:gd name="T9" fmla="*/ 105 h 564"/>
                <a:gd name="T10" fmla="*/ 327 w 550"/>
                <a:gd name="T11" fmla="*/ 105 h 564"/>
                <a:gd name="T12" fmla="*/ 315 w 550"/>
                <a:gd name="T13" fmla="*/ 31 h 564"/>
                <a:gd name="T14" fmla="*/ 258 w 550"/>
                <a:gd name="T15" fmla="*/ 4 h 564"/>
                <a:gd name="T16" fmla="*/ 163 w 550"/>
                <a:gd name="T17" fmla="*/ 36 h 564"/>
                <a:gd name="T18" fmla="*/ 91 w 550"/>
                <a:gd name="T19" fmla="*/ 0 h 564"/>
                <a:gd name="T20" fmla="*/ 67 w 550"/>
                <a:gd name="T21" fmla="*/ 67 h 564"/>
                <a:gd name="T22" fmla="*/ 33 w 550"/>
                <a:gd name="T23" fmla="*/ 140 h 564"/>
                <a:gd name="T24" fmla="*/ 14 w 550"/>
                <a:gd name="T25" fmla="*/ 240 h 564"/>
                <a:gd name="T26" fmla="*/ 0 w 550"/>
                <a:gd name="T27" fmla="*/ 350 h 564"/>
                <a:gd name="T28" fmla="*/ 125 w 550"/>
                <a:gd name="T29" fmla="*/ 460 h 564"/>
                <a:gd name="T30" fmla="*/ 134 w 550"/>
                <a:gd name="T31" fmla="*/ 524 h 564"/>
                <a:gd name="T32" fmla="*/ 215 w 550"/>
                <a:gd name="T33" fmla="*/ 564 h 564"/>
                <a:gd name="T34" fmla="*/ 313 w 550"/>
                <a:gd name="T35" fmla="*/ 522 h 564"/>
                <a:gd name="T36" fmla="*/ 437 w 550"/>
                <a:gd name="T37" fmla="*/ 534 h 564"/>
                <a:gd name="T38" fmla="*/ 471 w 550"/>
                <a:gd name="T39" fmla="*/ 443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0" h="564">
                  <a:moveTo>
                    <a:pt x="471" y="443"/>
                  </a:moveTo>
                  <a:lnTo>
                    <a:pt x="490" y="343"/>
                  </a:lnTo>
                  <a:lnTo>
                    <a:pt x="550" y="224"/>
                  </a:lnTo>
                  <a:lnTo>
                    <a:pt x="485" y="192"/>
                  </a:lnTo>
                  <a:lnTo>
                    <a:pt x="407" y="105"/>
                  </a:lnTo>
                  <a:lnTo>
                    <a:pt x="327" y="105"/>
                  </a:lnTo>
                  <a:lnTo>
                    <a:pt x="315" y="31"/>
                  </a:lnTo>
                  <a:lnTo>
                    <a:pt x="258" y="4"/>
                  </a:lnTo>
                  <a:lnTo>
                    <a:pt x="163" y="36"/>
                  </a:lnTo>
                  <a:lnTo>
                    <a:pt x="91" y="0"/>
                  </a:lnTo>
                  <a:lnTo>
                    <a:pt x="67" y="67"/>
                  </a:lnTo>
                  <a:lnTo>
                    <a:pt x="33" y="140"/>
                  </a:lnTo>
                  <a:lnTo>
                    <a:pt x="14" y="240"/>
                  </a:lnTo>
                  <a:lnTo>
                    <a:pt x="0" y="350"/>
                  </a:lnTo>
                  <a:lnTo>
                    <a:pt x="125" y="460"/>
                  </a:lnTo>
                  <a:lnTo>
                    <a:pt x="134" y="524"/>
                  </a:lnTo>
                  <a:lnTo>
                    <a:pt x="215" y="564"/>
                  </a:lnTo>
                  <a:lnTo>
                    <a:pt x="313" y="522"/>
                  </a:lnTo>
                  <a:lnTo>
                    <a:pt x="437" y="534"/>
                  </a:lnTo>
                  <a:lnTo>
                    <a:pt x="471" y="443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1" name="Freeform 21"/>
            <p:cNvSpPr>
              <a:spLocks/>
            </p:cNvSpPr>
            <p:nvPr/>
          </p:nvSpPr>
          <p:spPr bwMode="auto">
            <a:xfrm>
              <a:off x="415290" y="226060"/>
              <a:ext cx="118745" cy="99060"/>
            </a:xfrm>
            <a:custGeom>
              <a:avLst/>
              <a:gdLst>
                <a:gd name="T0" fmla="*/ 265 w 375"/>
                <a:gd name="T1" fmla="*/ 312 h 312"/>
                <a:gd name="T2" fmla="*/ 174 w 375"/>
                <a:gd name="T3" fmla="*/ 296 h 312"/>
                <a:gd name="T4" fmla="*/ 101 w 375"/>
                <a:gd name="T5" fmla="*/ 260 h 312"/>
                <a:gd name="T6" fmla="*/ 0 w 375"/>
                <a:gd name="T7" fmla="*/ 222 h 312"/>
                <a:gd name="T8" fmla="*/ 84 w 375"/>
                <a:gd name="T9" fmla="*/ 213 h 312"/>
                <a:gd name="T10" fmla="*/ 151 w 375"/>
                <a:gd name="T11" fmla="*/ 217 h 312"/>
                <a:gd name="T12" fmla="*/ 290 w 375"/>
                <a:gd name="T13" fmla="*/ 176 h 312"/>
                <a:gd name="T14" fmla="*/ 359 w 375"/>
                <a:gd name="T15" fmla="*/ 200 h 312"/>
                <a:gd name="T16" fmla="*/ 313 w 375"/>
                <a:gd name="T17" fmla="*/ 88 h 312"/>
                <a:gd name="T18" fmla="*/ 356 w 375"/>
                <a:gd name="T19" fmla="*/ 0 h 312"/>
                <a:gd name="T20" fmla="*/ 375 w 375"/>
                <a:gd name="T21" fmla="*/ 181 h 312"/>
                <a:gd name="T22" fmla="*/ 375 w 375"/>
                <a:gd name="T23" fmla="*/ 246 h 312"/>
                <a:gd name="T24" fmla="*/ 325 w 375"/>
                <a:gd name="T25" fmla="*/ 310 h 312"/>
                <a:gd name="T26" fmla="*/ 265 w 375"/>
                <a:gd name="T27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5" h="312">
                  <a:moveTo>
                    <a:pt x="265" y="312"/>
                  </a:moveTo>
                  <a:lnTo>
                    <a:pt x="174" y="296"/>
                  </a:lnTo>
                  <a:lnTo>
                    <a:pt x="101" y="260"/>
                  </a:lnTo>
                  <a:lnTo>
                    <a:pt x="0" y="222"/>
                  </a:lnTo>
                  <a:lnTo>
                    <a:pt x="84" y="213"/>
                  </a:lnTo>
                  <a:lnTo>
                    <a:pt x="151" y="217"/>
                  </a:lnTo>
                  <a:lnTo>
                    <a:pt x="290" y="176"/>
                  </a:lnTo>
                  <a:lnTo>
                    <a:pt x="359" y="200"/>
                  </a:lnTo>
                  <a:lnTo>
                    <a:pt x="313" y="88"/>
                  </a:lnTo>
                  <a:lnTo>
                    <a:pt x="356" y="0"/>
                  </a:lnTo>
                  <a:lnTo>
                    <a:pt x="375" y="181"/>
                  </a:lnTo>
                  <a:lnTo>
                    <a:pt x="375" y="246"/>
                  </a:lnTo>
                  <a:lnTo>
                    <a:pt x="325" y="310"/>
                  </a:lnTo>
                  <a:lnTo>
                    <a:pt x="265" y="312"/>
                  </a:lnTo>
                  <a:close/>
                </a:path>
              </a:pathLst>
            </a:custGeom>
            <a:solidFill>
              <a:srgbClr val="D8A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2" name="Freeform 22"/>
            <p:cNvSpPr>
              <a:spLocks/>
            </p:cNvSpPr>
            <p:nvPr/>
          </p:nvSpPr>
          <p:spPr bwMode="auto">
            <a:xfrm>
              <a:off x="459105" y="230505"/>
              <a:ext cx="45720" cy="41275"/>
            </a:xfrm>
            <a:custGeom>
              <a:avLst/>
              <a:gdLst>
                <a:gd name="T0" fmla="*/ 145 w 145"/>
                <a:gd name="T1" fmla="*/ 79 h 131"/>
                <a:gd name="T2" fmla="*/ 90 w 145"/>
                <a:gd name="T3" fmla="*/ 131 h 131"/>
                <a:gd name="T4" fmla="*/ 33 w 145"/>
                <a:gd name="T5" fmla="*/ 103 h 131"/>
                <a:gd name="T6" fmla="*/ 0 w 145"/>
                <a:gd name="T7" fmla="*/ 67 h 131"/>
                <a:gd name="T8" fmla="*/ 4 w 145"/>
                <a:gd name="T9" fmla="*/ 0 h 131"/>
                <a:gd name="T10" fmla="*/ 85 w 145"/>
                <a:gd name="T11" fmla="*/ 58 h 131"/>
                <a:gd name="T12" fmla="*/ 145 w 145"/>
                <a:gd name="T13" fmla="*/ 7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131">
                  <a:moveTo>
                    <a:pt x="145" y="79"/>
                  </a:moveTo>
                  <a:lnTo>
                    <a:pt x="90" y="131"/>
                  </a:lnTo>
                  <a:lnTo>
                    <a:pt x="33" y="103"/>
                  </a:lnTo>
                  <a:lnTo>
                    <a:pt x="0" y="67"/>
                  </a:lnTo>
                  <a:lnTo>
                    <a:pt x="4" y="0"/>
                  </a:lnTo>
                  <a:lnTo>
                    <a:pt x="85" y="58"/>
                  </a:lnTo>
                  <a:lnTo>
                    <a:pt x="145" y="7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3" name="Freeform 23"/>
            <p:cNvSpPr>
              <a:spLocks/>
            </p:cNvSpPr>
            <p:nvPr/>
          </p:nvSpPr>
          <p:spPr bwMode="auto">
            <a:xfrm>
              <a:off x="419735" y="184785"/>
              <a:ext cx="91440" cy="90170"/>
            </a:xfrm>
            <a:custGeom>
              <a:avLst/>
              <a:gdLst>
                <a:gd name="T0" fmla="*/ 129 w 289"/>
                <a:gd name="T1" fmla="*/ 282 h 282"/>
                <a:gd name="T2" fmla="*/ 63 w 289"/>
                <a:gd name="T3" fmla="*/ 191 h 282"/>
                <a:gd name="T4" fmla="*/ 0 w 289"/>
                <a:gd name="T5" fmla="*/ 160 h 282"/>
                <a:gd name="T6" fmla="*/ 82 w 289"/>
                <a:gd name="T7" fmla="*/ 72 h 282"/>
                <a:gd name="T8" fmla="*/ 118 w 289"/>
                <a:gd name="T9" fmla="*/ 0 h 282"/>
                <a:gd name="T10" fmla="*/ 204 w 289"/>
                <a:gd name="T11" fmla="*/ 43 h 282"/>
                <a:gd name="T12" fmla="*/ 289 w 289"/>
                <a:gd name="T13" fmla="*/ 55 h 282"/>
                <a:gd name="T14" fmla="*/ 261 w 289"/>
                <a:gd name="T15" fmla="*/ 110 h 282"/>
                <a:gd name="T16" fmla="*/ 161 w 289"/>
                <a:gd name="T17" fmla="*/ 72 h 282"/>
                <a:gd name="T18" fmla="*/ 106 w 289"/>
                <a:gd name="T19" fmla="*/ 84 h 282"/>
                <a:gd name="T20" fmla="*/ 75 w 289"/>
                <a:gd name="T21" fmla="*/ 148 h 282"/>
                <a:gd name="T22" fmla="*/ 118 w 289"/>
                <a:gd name="T23" fmla="*/ 227 h 282"/>
                <a:gd name="T24" fmla="*/ 129 w 289"/>
                <a:gd name="T25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9" h="282">
                  <a:moveTo>
                    <a:pt x="129" y="282"/>
                  </a:moveTo>
                  <a:lnTo>
                    <a:pt x="63" y="191"/>
                  </a:lnTo>
                  <a:lnTo>
                    <a:pt x="0" y="160"/>
                  </a:lnTo>
                  <a:lnTo>
                    <a:pt x="82" y="72"/>
                  </a:lnTo>
                  <a:lnTo>
                    <a:pt x="118" y="0"/>
                  </a:lnTo>
                  <a:lnTo>
                    <a:pt x="204" y="43"/>
                  </a:lnTo>
                  <a:lnTo>
                    <a:pt x="289" y="55"/>
                  </a:lnTo>
                  <a:lnTo>
                    <a:pt x="261" y="110"/>
                  </a:lnTo>
                  <a:lnTo>
                    <a:pt x="161" y="72"/>
                  </a:lnTo>
                  <a:lnTo>
                    <a:pt x="106" y="84"/>
                  </a:lnTo>
                  <a:lnTo>
                    <a:pt x="75" y="148"/>
                  </a:lnTo>
                  <a:lnTo>
                    <a:pt x="118" y="227"/>
                  </a:lnTo>
                  <a:lnTo>
                    <a:pt x="129" y="282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4" name="Freeform 24"/>
            <p:cNvSpPr>
              <a:spLocks/>
            </p:cNvSpPr>
            <p:nvPr/>
          </p:nvSpPr>
          <p:spPr bwMode="auto">
            <a:xfrm>
              <a:off x="498475" y="206375"/>
              <a:ext cx="27305" cy="37465"/>
            </a:xfrm>
            <a:custGeom>
              <a:avLst/>
              <a:gdLst>
                <a:gd name="T0" fmla="*/ 50 w 86"/>
                <a:gd name="T1" fmla="*/ 119 h 119"/>
                <a:gd name="T2" fmla="*/ 55 w 86"/>
                <a:gd name="T3" fmla="*/ 64 h 119"/>
                <a:gd name="T4" fmla="*/ 86 w 86"/>
                <a:gd name="T5" fmla="*/ 0 h 119"/>
                <a:gd name="T6" fmla="*/ 14 w 86"/>
                <a:gd name="T7" fmla="*/ 43 h 119"/>
                <a:gd name="T8" fmla="*/ 0 w 86"/>
                <a:gd name="T9" fmla="*/ 95 h 119"/>
                <a:gd name="T10" fmla="*/ 50 w 86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19">
                  <a:moveTo>
                    <a:pt x="50" y="119"/>
                  </a:moveTo>
                  <a:lnTo>
                    <a:pt x="55" y="64"/>
                  </a:lnTo>
                  <a:lnTo>
                    <a:pt x="86" y="0"/>
                  </a:lnTo>
                  <a:lnTo>
                    <a:pt x="14" y="43"/>
                  </a:lnTo>
                  <a:lnTo>
                    <a:pt x="0" y="95"/>
                  </a:lnTo>
                  <a:lnTo>
                    <a:pt x="50" y="11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5" name="Freeform 25"/>
            <p:cNvSpPr>
              <a:spLocks/>
            </p:cNvSpPr>
            <p:nvPr/>
          </p:nvSpPr>
          <p:spPr bwMode="auto">
            <a:xfrm>
              <a:off x="391160" y="203835"/>
              <a:ext cx="44450" cy="83185"/>
            </a:xfrm>
            <a:custGeom>
              <a:avLst/>
              <a:gdLst>
                <a:gd name="T0" fmla="*/ 140 w 140"/>
                <a:gd name="T1" fmla="*/ 262 h 262"/>
                <a:gd name="T2" fmla="*/ 83 w 140"/>
                <a:gd name="T3" fmla="*/ 234 h 262"/>
                <a:gd name="T4" fmla="*/ 0 w 140"/>
                <a:gd name="T5" fmla="*/ 224 h 262"/>
                <a:gd name="T6" fmla="*/ 28 w 140"/>
                <a:gd name="T7" fmla="*/ 148 h 262"/>
                <a:gd name="T8" fmla="*/ 6 w 140"/>
                <a:gd name="T9" fmla="*/ 69 h 262"/>
                <a:gd name="T10" fmla="*/ 109 w 140"/>
                <a:gd name="T11" fmla="*/ 0 h 262"/>
                <a:gd name="T12" fmla="*/ 50 w 140"/>
                <a:gd name="T13" fmla="*/ 121 h 262"/>
                <a:gd name="T14" fmla="*/ 55 w 140"/>
                <a:gd name="T15" fmla="*/ 191 h 262"/>
                <a:gd name="T16" fmla="*/ 140 w 140"/>
                <a:gd name="T17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262">
                  <a:moveTo>
                    <a:pt x="140" y="262"/>
                  </a:moveTo>
                  <a:lnTo>
                    <a:pt x="83" y="234"/>
                  </a:lnTo>
                  <a:lnTo>
                    <a:pt x="0" y="224"/>
                  </a:lnTo>
                  <a:lnTo>
                    <a:pt x="28" y="148"/>
                  </a:lnTo>
                  <a:lnTo>
                    <a:pt x="6" y="69"/>
                  </a:lnTo>
                  <a:lnTo>
                    <a:pt x="109" y="0"/>
                  </a:lnTo>
                  <a:lnTo>
                    <a:pt x="50" y="121"/>
                  </a:lnTo>
                  <a:lnTo>
                    <a:pt x="55" y="191"/>
                  </a:lnTo>
                  <a:lnTo>
                    <a:pt x="140" y="262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6" name="Freeform 26"/>
            <p:cNvSpPr>
              <a:spLocks/>
            </p:cNvSpPr>
            <p:nvPr/>
          </p:nvSpPr>
          <p:spPr bwMode="auto">
            <a:xfrm>
              <a:off x="229235" y="128270"/>
              <a:ext cx="108585" cy="111125"/>
            </a:xfrm>
            <a:custGeom>
              <a:avLst/>
              <a:gdLst>
                <a:gd name="T0" fmla="*/ 277 w 342"/>
                <a:gd name="T1" fmla="*/ 350 h 350"/>
                <a:gd name="T2" fmla="*/ 320 w 342"/>
                <a:gd name="T3" fmla="*/ 262 h 350"/>
                <a:gd name="T4" fmla="*/ 342 w 342"/>
                <a:gd name="T5" fmla="*/ 195 h 350"/>
                <a:gd name="T6" fmla="*/ 313 w 342"/>
                <a:gd name="T7" fmla="*/ 92 h 350"/>
                <a:gd name="T8" fmla="*/ 249 w 342"/>
                <a:gd name="T9" fmla="*/ 61 h 350"/>
                <a:gd name="T10" fmla="*/ 247 w 342"/>
                <a:gd name="T11" fmla="*/ 0 h 350"/>
                <a:gd name="T12" fmla="*/ 170 w 342"/>
                <a:gd name="T13" fmla="*/ 161 h 350"/>
                <a:gd name="T14" fmla="*/ 100 w 342"/>
                <a:gd name="T15" fmla="*/ 204 h 350"/>
                <a:gd name="T16" fmla="*/ 0 w 342"/>
                <a:gd name="T17" fmla="*/ 166 h 350"/>
                <a:gd name="T18" fmla="*/ 101 w 342"/>
                <a:gd name="T19" fmla="*/ 264 h 350"/>
                <a:gd name="T20" fmla="*/ 201 w 342"/>
                <a:gd name="T21" fmla="*/ 343 h 350"/>
                <a:gd name="T22" fmla="*/ 277 w 342"/>
                <a:gd name="T2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2" h="350">
                  <a:moveTo>
                    <a:pt x="277" y="350"/>
                  </a:moveTo>
                  <a:lnTo>
                    <a:pt x="320" y="262"/>
                  </a:lnTo>
                  <a:lnTo>
                    <a:pt x="342" y="195"/>
                  </a:lnTo>
                  <a:lnTo>
                    <a:pt x="313" y="92"/>
                  </a:lnTo>
                  <a:lnTo>
                    <a:pt x="249" y="61"/>
                  </a:lnTo>
                  <a:lnTo>
                    <a:pt x="247" y="0"/>
                  </a:lnTo>
                  <a:lnTo>
                    <a:pt x="170" y="161"/>
                  </a:lnTo>
                  <a:lnTo>
                    <a:pt x="100" y="204"/>
                  </a:lnTo>
                  <a:lnTo>
                    <a:pt x="0" y="166"/>
                  </a:lnTo>
                  <a:lnTo>
                    <a:pt x="101" y="264"/>
                  </a:lnTo>
                  <a:lnTo>
                    <a:pt x="201" y="343"/>
                  </a:lnTo>
                  <a:lnTo>
                    <a:pt x="277" y="350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7" name="Freeform 27"/>
            <p:cNvSpPr>
              <a:spLocks/>
            </p:cNvSpPr>
            <p:nvPr/>
          </p:nvSpPr>
          <p:spPr bwMode="auto">
            <a:xfrm>
              <a:off x="84455" y="292735"/>
              <a:ext cx="89535" cy="96520"/>
            </a:xfrm>
            <a:custGeom>
              <a:avLst/>
              <a:gdLst>
                <a:gd name="T0" fmla="*/ 241 w 282"/>
                <a:gd name="T1" fmla="*/ 271 h 303"/>
                <a:gd name="T2" fmla="*/ 282 w 282"/>
                <a:gd name="T3" fmla="*/ 176 h 303"/>
                <a:gd name="T4" fmla="*/ 277 w 282"/>
                <a:gd name="T5" fmla="*/ 109 h 303"/>
                <a:gd name="T6" fmla="*/ 220 w 282"/>
                <a:gd name="T7" fmla="*/ 41 h 303"/>
                <a:gd name="T8" fmla="*/ 158 w 282"/>
                <a:gd name="T9" fmla="*/ 48 h 303"/>
                <a:gd name="T10" fmla="*/ 138 w 282"/>
                <a:gd name="T11" fmla="*/ 0 h 303"/>
                <a:gd name="T12" fmla="*/ 131 w 282"/>
                <a:gd name="T13" fmla="*/ 171 h 303"/>
                <a:gd name="T14" fmla="*/ 91 w 282"/>
                <a:gd name="T15" fmla="*/ 245 h 303"/>
                <a:gd name="T16" fmla="*/ 0 w 282"/>
                <a:gd name="T17" fmla="*/ 265 h 303"/>
                <a:gd name="T18" fmla="*/ 112 w 282"/>
                <a:gd name="T19" fmla="*/ 293 h 303"/>
                <a:gd name="T20" fmla="*/ 217 w 282"/>
                <a:gd name="T21" fmla="*/ 303 h 303"/>
                <a:gd name="T22" fmla="*/ 241 w 282"/>
                <a:gd name="T23" fmla="*/ 271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2" h="303">
                  <a:moveTo>
                    <a:pt x="241" y="271"/>
                  </a:moveTo>
                  <a:lnTo>
                    <a:pt x="282" y="176"/>
                  </a:lnTo>
                  <a:lnTo>
                    <a:pt x="277" y="109"/>
                  </a:lnTo>
                  <a:lnTo>
                    <a:pt x="220" y="41"/>
                  </a:lnTo>
                  <a:lnTo>
                    <a:pt x="158" y="48"/>
                  </a:lnTo>
                  <a:lnTo>
                    <a:pt x="138" y="0"/>
                  </a:lnTo>
                  <a:lnTo>
                    <a:pt x="131" y="171"/>
                  </a:lnTo>
                  <a:lnTo>
                    <a:pt x="91" y="245"/>
                  </a:lnTo>
                  <a:lnTo>
                    <a:pt x="0" y="265"/>
                  </a:lnTo>
                  <a:lnTo>
                    <a:pt x="112" y="293"/>
                  </a:lnTo>
                  <a:lnTo>
                    <a:pt x="217" y="303"/>
                  </a:lnTo>
                  <a:lnTo>
                    <a:pt x="241" y="271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8" name="Freeform 28"/>
            <p:cNvSpPr>
              <a:spLocks/>
            </p:cNvSpPr>
            <p:nvPr/>
          </p:nvSpPr>
          <p:spPr bwMode="auto">
            <a:xfrm>
              <a:off x="213995" y="191770"/>
              <a:ext cx="59690" cy="45085"/>
            </a:xfrm>
            <a:custGeom>
              <a:avLst/>
              <a:gdLst>
                <a:gd name="T0" fmla="*/ 189 w 189"/>
                <a:gd name="T1" fmla="*/ 141 h 141"/>
                <a:gd name="T2" fmla="*/ 125 w 189"/>
                <a:gd name="T3" fmla="*/ 110 h 141"/>
                <a:gd name="T4" fmla="*/ 0 w 189"/>
                <a:gd name="T5" fmla="*/ 0 h 141"/>
                <a:gd name="T6" fmla="*/ 38 w 189"/>
                <a:gd name="T7" fmla="*/ 107 h 141"/>
                <a:gd name="T8" fmla="*/ 110 w 189"/>
                <a:gd name="T9" fmla="*/ 141 h 141"/>
                <a:gd name="T10" fmla="*/ 189 w 189"/>
                <a:gd name="T11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9" h="141">
                  <a:moveTo>
                    <a:pt x="189" y="141"/>
                  </a:moveTo>
                  <a:lnTo>
                    <a:pt x="125" y="110"/>
                  </a:lnTo>
                  <a:lnTo>
                    <a:pt x="0" y="0"/>
                  </a:lnTo>
                  <a:lnTo>
                    <a:pt x="38" y="107"/>
                  </a:lnTo>
                  <a:lnTo>
                    <a:pt x="110" y="141"/>
                  </a:lnTo>
                  <a:lnTo>
                    <a:pt x="189" y="141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9" name="Freeform 29"/>
            <p:cNvSpPr>
              <a:spLocks/>
            </p:cNvSpPr>
            <p:nvPr/>
          </p:nvSpPr>
          <p:spPr bwMode="auto">
            <a:xfrm>
              <a:off x="76200" y="393700"/>
              <a:ext cx="62230" cy="21590"/>
            </a:xfrm>
            <a:custGeom>
              <a:avLst/>
              <a:gdLst>
                <a:gd name="T0" fmla="*/ 195 w 195"/>
                <a:gd name="T1" fmla="*/ 17 h 67"/>
                <a:gd name="T2" fmla="*/ 135 w 195"/>
                <a:gd name="T3" fmla="*/ 24 h 67"/>
                <a:gd name="T4" fmla="*/ 0 w 195"/>
                <a:gd name="T5" fmla="*/ 0 h 67"/>
                <a:gd name="T6" fmla="*/ 65 w 195"/>
                <a:gd name="T7" fmla="*/ 67 h 67"/>
                <a:gd name="T8" fmla="*/ 134 w 195"/>
                <a:gd name="T9" fmla="*/ 58 h 67"/>
                <a:gd name="T10" fmla="*/ 195 w 195"/>
                <a:gd name="T11" fmla="*/ 1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" h="67">
                  <a:moveTo>
                    <a:pt x="195" y="17"/>
                  </a:moveTo>
                  <a:lnTo>
                    <a:pt x="135" y="24"/>
                  </a:lnTo>
                  <a:lnTo>
                    <a:pt x="0" y="0"/>
                  </a:lnTo>
                  <a:lnTo>
                    <a:pt x="65" y="67"/>
                  </a:lnTo>
                  <a:lnTo>
                    <a:pt x="134" y="58"/>
                  </a:lnTo>
                  <a:lnTo>
                    <a:pt x="195" y="17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0" name="Freeform 30"/>
            <p:cNvSpPr>
              <a:spLocks/>
            </p:cNvSpPr>
            <p:nvPr/>
          </p:nvSpPr>
          <p:spPr bwMode="auto">
            <a:xfrm>
              <a:off x="197485" y="105410"/>
              <a:ext cx="94615" cy="81915"/>
            </a:xfrm>
            <a:custGeom>
              <a:avLst/>
              <a:gdLst>
                <a:gd name="T0" fmla="*/ 298 w 298"/>
                <a:gd name="T1" fmla="*/ 115 h 256"/>
                <a:gd name="T2" fmla="*/ 253 w 298"/>
                <a:gd name="T3" fmla="*/ 43 h 256"/>
                <a:gd name="T4" fmla="*/ 163 w 298"/>
                <a:gd name="T5" fmla="*/ 0 h 256"/>
                <a:gd name="T6" fmla="*/ 60 w 298"/>
                <a:gd name="T7" fmla="*/ 50 h 256"/>
                <a:gd name="T8" fmla="*/ 2 w 298"/>
                <a:gd name="T9" fmla="*/ 89 h 256"/>
                <a:gd name="T10" fmla="*/ 0 w 298"/>
                <a:gd name="T11" fmla="*/ 256 h 256"/>
                <a:gd name="T12" fmla="*/ 22 w 298"/>
                <a:gd name="T13" fmla="*/ 148 h 256"/>
                <a:gd name="T14" fmla="*/ 77 w 298"/>
                <a:gd name="T15" fmla="*/ 77 h 256"/>
                <a:gd name="T16" fmla="*/ 177 w 298"/>
                <a:gd name="T17" fmla="*/ 57 h 256"/>
                <a:gd name="T18" fmla="*/ 246 w 298"/>
                <a:gd name="T19" fmla="*/ 179 h 256"/>
                <a:gd name="T20" fmla="*/ 298 w 298"/>
                <a:gd name="T21" fmla="*/ 11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8" h="256">
                  <a:moveTo>
                    <a:pt x="298" y="115"/>
                  </a:moveTo>
                  <a:lnTo>
                    <a:pt x="253" y="43"/>
                  </a:lnTo>
                  <a:lnTo>
                    <a:pt x="163" y="0"/>
                  </a:lnTo>
                  <a:lnTo>
                    <a:pt x="60" y="50"/>
                  </a:lnTo>
                  <a:lnTo>
                    <a:pt x="2" y="89"/>
                  </a:lnTo>
                  <a:lnTo>
                    <a:pt x="0" y="256"/>
                  </a:lnTo>
                  <a:lnTo>
                    <a:pt x="22" y="148"/>
                  </a:lnTo>
                  <a:lnTo>
                    <a:pt x="77" y="77"/>
                  </a:lnTo>
                  <a:lnTo>
                    <a:pt x="177" y="57"/>
                  </a:lnTo>
                  <a:lnTo>
                    <a:pt x="246" y="179"/>
                  </a:lnTo>
                  <a:lnTo>
                    <a:pt x="298" y="11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1" name="Freeform 31"/>
            <p:cNvSpPr>
              <a:spLocks/>
            </p:cNvSpPr>
            <p:nvPr/>
          </p:nvSpPr>
          <p:spPr bwMode="auto">
            <a:xfrm>
              <a:off x="44450" y="302260"/>
              <a:ext cx="76200" cy="96520"/>
            </a:xfrm>
            <a:custGeom>
              <a:avLst/>
              <a:gdLst>
                <a:gd name="T0" fmla="*/ 241 w 241"/>
                <a:gd name="T1" fmla="*/ 35 h 305"/>
                <a:gd name="T2" fmla="*/ 181 w 241"/>
                <a:gd name="T3" fmla="*/ 0 h 305"/>
                <a:gd name="T4" fmla="*/ 96 w 241"/>
                <a:gd name="T5" fmla="*/ 11 h 305"/>
                <a:gd name="T6" fmla="*/ 33 w 241"/>
                <a:gd name="T7" fmla="*/ 105 h 305"/>
                <a:gd name="T8" fmla="*/ 0 w 241"/>
                <a:gd name="T9" fmla="*/ 169 h 305"/>
                <a:gd name="T10" fmla="*/ 55 w 241"/>
                <a:gd name="T11" fmla="*/ 305 h 305"/>
                <a:gd name="T12" fmla="*/ 36 w 241"/>
                <a:gd name="T13" fmla="*/ 205 h 305"/>
                <a:gd name="T14" fmla="*/ 55 w 241"/>
                <a:gd name="T15" fmla="*/ 119 h 305"/>
                <a:gd name="T16" fmla="*/ 126 w 241"/>
                <a:gd name="T17" fmla="*/ 50 h 305"/>
                <a:gd name="T18" fmla="*/ 222 w 241"/>
                <a:gd name="T19" fmla="*/ 112 h 305"/>
                <a:gd name="T20" fmla="*/ 241 w 241"/>
                <a:gd name="T21" fmla="*/ 3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1" h="305">
                  <a:moveTo>
                    <a:pt x="241" y="35"/>
                  </a:moveTo>
                  <a:lnTo>
                    <a:pt x="181" y="0"/>
                  </a:lnTo>
                  <a:lnTo>
                    <a:pt x="96" y="11"/>
                  </a:lnTo>
                  <a:lnTo>
                    <a:pt x="33" y="105"/>
                  </a:lnTo>
                  <a:lnTo>
                    <a:pt x="0" y="169"/>
                  </a:lnTo>
                  <a:lnTo>
                    <a:pt x="55" y="305"/>
                  </a:lnTo>
                  <a:lnTo>
                    <a:pt x="36" y="205"/>
                  </a:lnTo>
                  <a:lnTo>
                    <a:pt x="55" y="119"/>
                  </a:lnTo>
                  <a:lnTo>
                    <a:pt x="126" y="50"/>
                  </a:lnTo>
                  <a:lnTo>
                    <a:pt x="222" y="112"/>
                  </a:lnTo>
                  <a:lnTo>
                    <a:pt x="241" y="3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2" name="Freeform 32"/>
            <p:cNvSpPr>
              <a:spLocks/>
            </p:cNvSpPr>
            <p:nvPr/>
          </p:nvSpPr>
          <p:spPr bwMode="auto">
            <a:xfrm>
              <a:off x="223520" y="146685"/>
              <a:ext cx="41910" cy="26035"/>
            </a:xfrm>
            <a:custGeom>
              <a:avLst/>
              <a:gdLst>
                <a:gd name="T0" fmla="*/ 48 w 132"/>
                <a:gd name="T1" fmla="*/ 83 h 83"/>
                <a:gd name="T2" fmla="*/ 8 w 132"/>
                <a:gd name="T3" fmla="*/ 62 h 83"/>
                <a:gd name="T4" fmla="*/ 0 w 132"/>
                <a:gd name="T5" fmla="*/ 0 h 83"/>
                <a:gd name="T6" fmla="*/ 63 w 132"/>
                <a:gd name="T7" fmla="*/ 31 h 83"/>
                <a:gd name="T8" fmla="*/ 132 w 132"/>
                <a:gd name="T9" fmla="*/ 53 h 83"/>
                <a:gd name="T10" fmla="*/ 48 w 132"/>
                <a:gd name="T1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2" h="83">
                  <a:moveTo>
                    <a:pt x="48" y="83"/>
                  </a:moveTo>
                  <a:lnTo>
                    <a:pt x="8" y="62"/>
                  </a:lnTo>
                  <a:lnTo>
                    <a:pt x="0" y="0"/>
                  </a:lnTo>
                  <a:lnTo>
                    <a:pt x="63" y="31"/>
                  </a:lnTo>
                  <a:lnTo>
                    <a:pt x="132" y="53"/>
                  </a:lnTo>
                  <a:lnTo>
                    <a:pt x="48" y="83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3" name="Freeform 33"/>
            <p:cNvSpPr>
              <a:spLocks/>
            </p:cNvSpPr>
            <p:nvPr/>
          </p:nvSpPr>
          <p:spPr bwMode="auto">
            <a:xfrm>
              <a:off x="67945" y="344170"/>
              <a:ext cx="38735" cy="22860"/>
            </a:xfrm>
            <a:custGeom>
              <a:avLst/>
              <a:gdLst>
                <a:gd name="T0" fmla="*/ 67 w 122"/>
                <a:gd name="T1" fmla="*/ 67 h 72"/>
                <a:gd name="T2" fmla="*/ 29 w 122"/>
                <a:gd name="T3" fmla="*/ 72 h 72"/>
                <a:gd name="T4" fmla="*/ 0 w 122"/>
                <a:gd name="T5" fmla="*/ 26 h 72"/>
                <a:gd name="T6" fmla="*/ 62 w 122"/>
                <a:gd name="T7" fmla="*/ 17 h 72"/>
                <a:gd name="T8" fmla="*/ 122 w 122"/>
                <a:gd name="T9" fmla="*/ 0 h 72"/>
                <a:gd name="T10" fmla="*/ 67 w 122"/>
                <a:gd name="T11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72">
                  <a:moveTo>
                    <a:pt x="67" y="67"/>
                  </a:moveTo>
                  <a:lnTo>
                    <a:pt x="29" y="72"/>
                  </a:lnTo>
                  <a:lnTo>
                    <a:pt x="0" y="26"/>
                  </a:lnTo>
                  <a:lnTo>
                    <a:pt x="62" y="17"/>
                  </a:lnTo>
                  <a:lnTo>
                    <a:pt x="122" y="0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4" name="Freeform 34"/>
            <p:cNvSpPr>
              <a:spLocks/>
            </p:cNvSpPr>
            <p:nvPr/>
          </p:nvSpPr>
          <p:spPr bwMode="auto">
            <a:xfrm>
              <a:off x="216535" y="382270"/>
              <a:ext cx="154305" cy="111760"/>
            </a:xfrm>
            <a:custGeom>
              <a:avLst/>
              <a:gdLst>
                <a:gd name="T0" fmla="*/ 348 w 485"/>
                <a:gd name="T1" fmla="*/ 263 h 351"/>
                <a:gd name="T2" fmla="*/ 442 w 485"/>
                <a:gd name="T3" fmla="*/ 231 h 351"/>
                <a:gd name="T4" fmla="*/ 485 w 485"/>
                <a:gd name="T5" fmla="*/ 143 h 351"/>
                <a:gd name="T6" fmla="*/ 445 w 485"/>
                <a:gd name="T7" fmla="*/ 103 h 351"/>
                <a:gd name="T8" fmla="*/ 444 w 485"/>
                <a:gd name="T9" fmla="*/ 24 h 351"/>
                <a:gd name="T10" fmla="*/ 397 w 485"/>
                <a:gd name="T11" fmla="*/ 0 h 351"/>
                <a:gd name="T12" fmla="*/ 385 w 485"/>
                <a:gd name="T13" fmla="*/ 103 h 351"/>
                <a:gd name="T14" fmla="*/ 303 w 485"/>
                <a:gd name="T15" fmla="*/ 231 h 351"/>
                <a:gd name="T16" fmla="*/ 179 w 485"/>
                <a:gd name="T17" fmla="*/ 241 h 351"/>
                <a:gd name="T18" fmla="*/ 115 w 485"/>
                <a:gd name="T19" fmla="*/ 208 h 351"/>
                <a:gd name="T20" fmla="*/ 54 w 485"/>
                <a:gd name="T21" fmla="*/ 110 h 351"/>
                <a:gd name="T22" fmla="*/ 67 w 485"/>
                <a:gd name="T23" fmla="*/ 186 h 351"/>
                <a:gd name="T24" fmla="*/ 148 w 485"/>
                <a:gd name="T25" fmla="*/ 263 h 351"/>
                <a:gd name="T26" fmla="*/ 79 w 485"/>
                <a:gd name="T27" fmla="*/ 241 h 351"/>
                <a:gd name="T28" fmla="*/ 0 w 485"/>
                <a:gd name="T29" fmla="*/ 201 h 351"/>
                <a:gd name="T30" fmla="*/ 85 w 485"/>
                <a:gd name="T31" fmla="*/ 293 h 351"/>
                <a:gd name="T32" fmla="*/ 165 w 485"/>
                <a:gd name="T33" fmla="*/ 351 h 351"/>
                <a:gd name="T34" fmla="*/ 260 w 485"/>
                <a:gd name="T35" fmla="*/ 318 h 351"/>
                <a:gd name="T36" fmla="*/ 332 w 485"/>
                <a:gd name="T37" fmla="*/ 334 h 351"/>
                <a:gd name="T38" fmla="*/ 337 w 485"/>
                <a:gd name="T39" fmla="*/ 324 h 351"/>
                <a:gd name="T40" fmla="*/ 348 w 485"/>
                <a:gd name="T41" fmla="*/ 298 h 351"/>
                <a:gd name="T42" fmla="*/ 354 w 485"/>
                <a:gd name="T43" fmla="*/ 274 h 351"/>
                <a:gd name="T44" fmla="*/ 348 w 485"/>
                <a:gd name="T45" fmla="*/ 263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5" h="351">
                  <a:moveTo>
                    <a:pt x="348" y="263"/>
                  </a:moveTo>
                  <a:lnTo>
                    <a:pt x="442" y="231"/>
                  </a:lnTo>
                  <a:lnTo>
                    <a:pt x="485" y="143"/>
                  </a:lnTo>
                  <a:lnTo>
                    <a:pt x="445" y="103"/>
                  </a:lnTo>
                  <a:lnTo>
                    <a:pt x="444" y="24"/>
                  </a:lnTo>
                  <a:lnTo>
                    <a:pt x="397" y="0"/>
                  </a:lnTo>
                  <a:lnTo>
                    <a:pt x="385" y="103"/>
                  </a:lnTo>
                  <a:lnTo>
                    <a:pt x="303" y="231"/>
                  </a:lnTo>
                  <a:lnTo>
                    <a:pt x="179" y="241"/>
                  </a:lnTo>
                  <a:lnTo>
                    <a:pt x="115" y="208"/>
                  </a:lnTo>
                  <a:lnTo>
                    <a:pt x="54" y="110"/>
                  </a:lnTo>
                  <a:lnTo>
                    <a:pt x="67" y="186"/>
                  </a:lnTo>
                  <a:lnTo>
                    <a:pt x="148" y="263"/>
                  </a:lnTo>
                  <a:lnTo>
                    <a:pt x="79" y="241"/>
                  </a:lnTo>
                  <a:lnTo>
                    <a:pt x="0" y="201"/>
                  </a:lnTo>
                  <a:lnTo>
                    <a:pt x="85" y="293"/>
                  </a:lnTo>
                  <a:lnTo>
                    <a:pt x="165" y="351"/>
                  </a:lnTo>
                  <a:lnTo>
                    <a:pt x="260" y="318"/>
                  </a:lnTo>
                  <a:lnTo>
                    <a:pt x="332" y="334"/>
                  </a:lnTo>
                  <a:lnTo>
                    <a:pt x="337" y="324"/>
                  </a:lnTo>
                  <a:lnTo>
                    <a:pt x="348" y="298"/>
                  </a:lnTo>
                  <a:lnTo>
                    <a:pt x="354" y="274"/>
                  </a:lnTo>
                  <a:lnTo>
                    <a:pt x="348" y="263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5" name="Freeform 35"/>
            <p:cNvSpPr>
              <a:spLocks/>
            </p:cNvSpPr>
            <p:nvPr/>
          </p:nvSpPr>
          <p:spPr bwMode="auto">
            <a:xfrm>
              <a:off x="242570" y="405765"/>
              <a:ext cx="73660" cy="46990"/>
            </a:xfrm>
            <a:custGeom>
              <a:avLst/>
              <a:gdLst>
                <a:gd name="T0" fmla="*/ 234 w 234"/>
                <a:gd name="T1" fmla="*/ 93 h 146"/>
                <a:gd name="T2" fmla="*/ 158 w 234"/>
                <a:gd name="T3" fmla="*/ 146 h 146"/>
                <a:gd name="T4" fmla="*/ 62 w 234"/>
                <a:gd name="T5" fmla="*/ 119 h 146"/>
                <a:gd name="T6" fmla="*/ 10 w 234"/>
                <a:gd name="T7" fmla="*/ 82 h 146"/>
                <a:gd name="T8" fmla="*/ 0 w 234"/>
                <a:gd name="T9" fmla="*/ 0 h 146"/>
                <a:gd name="T10" fmla="*/ 41 w 234"/>
                <a:gd name="T11" fmla="*/ 60 h 146"/>
                <a:gd name="T12" fmla="*/ 162 w 234"/>
                <a:gd name="T13" fmla="*/ 119 h 146"/>
                <a:gd name="T14" fmla="*/ 234 w 234"/>
                <a:gd name="T15" fmla="*/ 9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4" h="146">
                  <a:moveTo>
                    <a:pt x="234" y="93"/>
                  </a:moveTo>
                  <a:lnTo>
                    <a:pt x="158" y="146"/>
                  </a:lnTo>
                  <a:lnTo>
                    <a:pt x="62" y="119"/>
                  </a:lnTo>
                  <a:lnTo>
                    <a:pt x="10" y="82"/>
                  </a:lnTo>
                  <a:lnTo>
                    <a:pt x="0" y="0"/>
                  </a:lnTo>
                  <a:lnTo>
                    <a:pt x="41" y="60"/>
                  </a:lnTo>
                  <a:lnTo>
                    <a:pt x="162" y="119"/>
                  </a:lnTo>
                  <a:lnTo>
                    <a:pt x="234" y="93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6" name="Freeform 36"/>
            <p:cNvSpPr>
              <a:spLocks/>
            </p:cNvSpPr>
            <p:nvPr/>
          </p:nvSpPr>
          <p:spPr bwMode="auto">
            <a:xfrm>
              <a:off x="256540" y="377825"/>
              <a:ext cx="67310" cy="55245"/>
            </a:xfrm>
            <a:custGeom>
              <a:avLst/>
              <a:gdLst>
                <a:gd name="T0" fmla="*/ 211 w 211"/>
                <a:gd name="T1" fmla="*/ 74 h 174"/>
                <a:gd name="T2" fmla="*/ 172 w 211"/>
                <a:gd name="T3" fmla="*/ 134 h 174"/>
                <a:gd name="T4" fmla="*/ 112 w 211"/>
                <a:gd name="T5" fmla="*/ 174 h 174"/>
                <a:gd name="T6" fmla="*/ 63 w 211"/>
                <a:gd name="T7" fmla="*/ 152 h 174"/>
                <a:gd name="T8" fmla="*/ 0 w 211"/>
                <a:gd name="T9" fmla="*/ 100 h 174"/>
                <a:gd name="T10" fmla="*/ 7 w 211"/>
                <a:gd name="T11" fmla="*/ 24 h 174"/>
                <a:gd name="T12" fmla="*/ 48 w 211"/>
                <a:gd name="T13" fmla="*/ 103 h 174"/>
                <a:gd name="T14" fmla="*/ 142 w 211"/>
                <a:gd name="T15" fmla="*/ 110 h 174"/>
                <a:gd name="T16" fmla="*/ 167 w 211"/>
                <a:gd name="T17" fmla="*/ 62 h 174"/>
                <a:gd name="T18" fmla="*/ 137 w 211"/>
                <a:gd name="T19" fmla="*/ 0 h 174"/>
                <a:gd name="T20" fmla="*/ 194 w 211"/>
                <a:gd name="T21" fmla="*/ 27 h 174"/>
                <a:gd name="T22" fmla="*/ 211 w 211"/>
                <a:gd name="T23" fmla="*/ 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74">
                  <a:moveTo>
                    <a:pt x="211" y="74"/>
                  </a:moveTo>
                  <a:lnTo>
                    <a:pt x="172" y="134"/>
                  </a:lnTo>
                  <a:lnTo>
                    <a:pt x="112" y="174"/>
                  </a:lnTo>
                  <a:lnTo>
                    <a:pt x="63" y="152"/>
                  </a:lnTo>
                  <a:lnTo>
                    <a:pt x="0" y="100"/>
                  </a:lnTo>
                  <a:lnTo>
                    <a:pt x="7" y="24"/>
                  </a:lnTo>
                  <a:lnTo>
                    <a:pt x="48" y="103"/>
                  </a:lnTo>
                  <a:lnTo>
                    <a:pt x="142" y="110"/>
                  </a:lnTo>
                  <a:lnTo>
                    <a:pt x="167" y="62"/>
                  </a:lnTo>
                  <a:lnTo>
                    <a:pt x="137" y="0"/>
                  </a:lnTo>
                  <a:lnTo>
                    <a:pt x="194" y="27"/>
                  </a:lnTo>
                  <a:lnTo>
                    <a:pt x="211" y="74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7" name="Freeform 37"/>
            <p:cNvSpPr>
              <a:spLocks/>
            </p:cNvSpPr>
            <p:nvPr/>
          </p:nvSpPr>
          <p:spPr bwMode="auto">
            <a:xfrm>
              <a:off x="248285" y="345440"/>
              <a:ext cx="88265" cy="50165"/>
            </a:xfrm>
            <a:custGeom>
              <a:avLst/>
              <a:gdLst>
                <a:gd name="T0" fmla="*/ 256 w 278"/>
                <a:gd name="T1" fmla="*/ 159 h 159"/>
                <a:gd name="T2" fmla="*/ 218 w 278"/>
                <a:gd name="T3" fmla="*/ 71 h 159"/>
                <a:gd name="T4" fmla="*/ 127 w 278"/>
                <a:gd name="T5" fmla="*/ 56 h 159"/>
                <a:gd name="T6" fmla="*/ 64 w 278"/>
                <a:gd name="T7" fmla="*/ 64 h 159"/>
                <a:gd name="T8" fmla="*/ 0 w 278"/>
                <a:gd name="T9" fmla="*/ 92 h 159"/>
                <a:gd name="T10" fmla="*/ 27 w 278"/>
                <a:gd name="T11" fmla="*/ 37 h 159"/>
                <a:gd name="T12" fmla="*/ 74 w 278"/>
                <a:gd name="T13" fmla="*/ 0 h 159"/>
                <a:gd name="T14" fmla="*/ 179 w 278"/>
                <a:gd name="T15" fmla="*/ 13 h 159"/>
                <a:gd name="T16" fmla="*/ 222 w 278"/>
                <a:gd name="T17" fmla="*/ 23 h 159"/>
                <a:gd name="T18" fmla="*/ 278 w 278"/>
                <a:gd name="T19" fmla="*/ 71 h 159"/>
                <a:gd name="T20" fmla="*/ 256 w 278"/>
                <a:gd name="T21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8" h="159">
                  <a:moveTo>
                    <a:pt x="256" y="159"/>
                  </a:moveTo>
                  <a:lnTo>
                    <a:pt x="218" y="71"/>
                  </a:lnTo>
                  <a:lnTo>
                    <a:pt x="127" y="56"/>
                  </a:lnTo>
                  <a:lnTo>
                    <a:pt x="64" y="64"/>
                  </a:lnTo>
                  <a:lnTo>
                    <a:pt x="0" y="92"/>
                  </a:lnTo>
                  <a:lnTo>
                    <a:pt x="27" y="37"/>
                  </a:lnTo>
                  <a:lnTo>
                    <a:pt x="74" y="0"/>
                  </a:lnTo>
                  <a:lnTo>
                    <a:pt x="179" y="13"/>
                  </a:lnTo>
                  <a:lnTo>
                    <a:pt x="222" y="23"/>
                  </a:lnTo>
                  <a:lnTo>
                    <a:pt x="278" y="71"/>
                  </a:lnTo>
                  <a:lnTo>
                    <a:pt x="256" y="15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8" name="Freeform 38"/>
            <p:cNvSpPr>
              <a:spLocks/>
            </p:cNvSpPr>
            <p:nvPr/>
          </p:nvSpPr>
          <p:spPr bwMode="auto">
            <a:xfrm>
              <a:off x="196850" y="322580"/>
              <a:ext cx="45720" cy="114935"/>
            </a:xfrm>
            <a:custGeom>
              <a:avLst/>
              <a:gdLst>
                <a:gd name="T0" fmla="*/ 109 w 145"/>
                <a:gd name="T1" fmla="*/ 274 h 362"/>
                <a:gd name="T2" fmla="*/ 116 w 145"/>
                <a:gd name="T3" fmla="*/ 198 h 362"/>
                <a:gd name="T4" fmla="*/ 145 w 145"/>
                <a:gd name="T5" fmla="*/ 76 h 362"/>
                <a:gd name="T6" fmla="*/ 102 w 145"/>
                <a:gd name="T7" fmla="*/ 124 h 362"/>
                <a:gd name="T8" fmla="*/ 55 w 145"/>
                <a:gd name="T9" fmla="*/ 219 h 362"/>
                <a:gd name="T10" fmla="*/ 50 w 145"/>
                <a:gd name="T11" fmla="*/ 148 h 362"/>
                <a:gd name="T12" fmla="*/ 93 w 145"/>
                <a:gd name="T13" fmla="*/ 60 h 362"/>
                <a:gd name="T14" fmla="*/ 112 w 145"/>
                <a:gd name="T15" fmla="*/ 21 h 362"/>
                <a:gd name="T16" fmla="*/ 73 w 145"/>
                <a:gd name="T17" fmla="*/ 0 h 362"/>
                <a:gd name="T18" fmla="*/ 6 w 145"/>
                <a:gd name="T19" fmla="*/ 136 h 362"/>
                <a:gd name="T20" fmla="*/ 0 w 145"/>
                <a:gd name="T21" fmla="*/ 231 h 362"/>
                <a:gd name="T22" fmla="*/ 33 w 145"/>
                <a:gd name="T23" fmla="*/ 307 h 362"/>
                <a:gd name="T24" fmla="*/ 145 w 145"/>
                <a:gd name="T25" fmla="*/ 362 h 362"/>
                <a:gd name="T26" fmla="*/ 109 w 145"/>
                <a:gd name="T27" fmla="*/ 274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362">
                  <a:moveTo>
                    <a:pt x="109" y="274"/>
                  </a:moveTo>
                  <a:lnTo>
                    <a:pt x="116" y="198"/>
                  </a:lnTo>
                  <a:lnTo>
                    <a:pt x="145" y="76"/>
                  </a:lnTo>
                  <a:lnTo>
                    <a:pt x="102" y="124"/>
                  </a:lnTo>
                  <a:lnTo>
                    <a:pt x="55" y="219"/>
                  </a:lnTo>
                  <a:lnTo>
                    <a:pt x="50" y="148"/>
                  </a:lnTo>
                  <a:lnTo>
                    <a:pt x="93" y="60"/>
                  </a:lnTo>
                  <a:lnTo>
                    <a:pt x="112" y="21"/>
                  </a:lnTo>
                  <a:lnTo>
                    <a:pt x="73" y="0"/>
                  </a:lnTo>
                  <a:lnTo>
                    <a:pt x="6" y="136"/>
                  </a:lnTo>
                  <a:lnTo>
                    <a:pt x="0" y="231"/>
                  </a:lnTo>
                  <a:lnTo>
                    <a:pt x="33" y="307"/>
                  </a:lnTo>
                  <a:lnTo>
                    <a:pt x="145" y="362"/>
                  </a:lnTo>
                  <a:lnTo>
                    <a:pt x="109" y="274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9" name="Freeform 39"/>
            <p:cNvSpPr>
              <a:spLocks/>
            </p:cNvSpPr>
            <p:nvPr/>
          </p:nvSpPr>
          <p:spPr bwMode="auto">
            <a:xfrm>
              <a:off x="459740" y="347345"/>
              <a:ext cx="75565" cy="39370"/>
            </a:xfrm>
            <a:custGeom>
              <a:avLst/>
              <a:gdLst>
                <a:gd name="T0" fmla="*/ 0 w 237"/>
                <a:gd name="T1" fmla="*/ 124 h 124"/>
                <a:gd name="T2" fmla="*/ 82 w 237"/>
                <a:gd name="T3" fmla="*/ 97 h 124"/>
                <a:gd name="T4" fmla="*/ 194 w 237"/>
                <a:gd name="T5" fmla="*/ 111 h 124"/>
                <a:gd name="T6" fmla="*/ 237 w 237"/>
                <a:gd name="T7" fmla="*/ 23 h 124"/>
                <a:gd name="T8" fmla="*/ 89 w 237"/>
                <a:gd name="T9" fmla="*/ 0 h 124"/>
                <a:gd name="T10" fmla="*/ 14 w 237"/>
                <a:gd name="T11" fmla="*/ 73 h 124"/>
                <a:gd name="T12" fmla="*/ 0 w 237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7" h="124">
                  <a:moveTo>
                    <a:pt x="0" y="124"/>
                  </a:moveTo>
                  <a:lnTo>
                    <a:pt x="82" y="97"/>
                  </a:lnTo>
                  <a:lnTo>
                    <a:pt x="194" y="111"/>
                  </a:lnTo>
                  <a:lnTo>
                    <a:pt x="237" y="23"/>
                  </a:lnTo>
                  <a:lnTo>
                    <a:pt x="89" y="0"/>
                  </a:lnTo>
                  <a:lnTo>
                    <a:pt x="14" y="73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0" name="Freeform 40"/>
            <p:cNvSpPr>
              <a:spLocks/>
            </p:cNvSpPr>
            <p:nvPr/>
          </p:nvSpPr>
          <p:spPr bwMode="auto">
            <a:xfrm>
              <a:off x="393065" y="322580"/>
              <a:ext cx="52705" cy="59055"/>
            </a:xfrm>
            <a:custGeom>
              <a:avLst/>
              <a:gdLst>
                <a:gd name="T0" fmla="*/ 166 w 166"/>
                <a:gd name="T1" fmla="*/ 170 h 186"/>
                <a:gd name="T2" fmla="*/ 128 w 166"/>
                <a:gd name="T3" fmla="*/ 103 h 186"/>
                <a:gd name="T4" fmla="*/ 58 w 166"/>
                <a:gd name="T5" fmla="*/ 67 h 186"/>
                <a:gd name="T6" fmla="*/ 0 w 166"/>
                <a:gd name="T7" fmla="*/ 0 h 186"/>
                <a:gd name="T8" fmla="*/ 25 w 166"/>
                <a:gd name="T9" fmla="*/ 151 h 186"/>
                <a:gd name="T10" fmla="*/ 97 w 166"/>
                <a:gd name="T11" fmla="*/ 186 h 186"/>
                <a:gd name="T12" fmla="*/ 166 w 166"/>
                <a:gd name="T13" fmla="*/ 17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186">
                  <a:moveTo>
                    <a:pt x="166" y="170"/>
                  </a:moveTo>
                  <a:lnTo>
                    <a:pt x="128" y="103"/>
                  </a:lnTo>
                  <a:lnTo>
                    <a:pt x="58" y="67"/>
                  </a:lnTo>
                  <a:lnTo>
                    <a:pt x="0" y="0"/>
                  </a:lnTo>
                  <a:lnTo>
                    <a:pt x="25" y="151"/>
                  </a:lnTo>
                  <a:lnTo>
                    <a:pt x="97" y="186"/>
                  </a:lnTo>
                  <a:lnTo>
                    <a:pt x="166" y="170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1" name="Freeform 41"/>
            <p:cNvSpPr>
              <a:spLocks/>
            </p:cNvSpPr>
            <p:nvPr/>
          </p:nvSpPr>
          <p:spPr bwMode="auto">
            <a:xfrm>
              <a:off x="243205" y="271780"/>
              <a:ext cx="128270" cy="55245"/>
            </a:xfrm>
            <a:custGeom>
              <a:avLst/>
              <a:gdLst>
                <a:gd name="T0" fmla="*/ 403 w 403"/>
                <a:gd name="T1" fmla="*/ 137 h 174"/>
                <a:gd name="T2" fmla="*/ 233 w 403"/>
                <a:gd name="T3" fmla="*/ 36 h 174"/>
                <a:gd name="T4" fmla="*/ 142 w 403"/>
                <a:gd name="T5" fmla="*/ 0 h 174"/>
                <a:gd name="T6" fmla="*/ 0 w 403"/>
                <a:gd name="T7" fmla="*/ 48 h 174"/>
                <a:gd name="T8" fmla="*/ 113 w 403"/>
                <a:gd name="T9" fmla="*/ 143 h 174"/>
                <a:gd name="T10" fmla="*/ 237 w 403"/>
                <a:gd name="T11" fmla="*/ 174 h 174"/>
                <a:gd name="T12" fmla="*/ 403 w 403"/>
                <a:gd name="T13" fmla="*/ 13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3" h="174">
                  <a:moveTo>
                    <a:pt x="403" y="137"/>
                  </a:moveTo>
                  <a:lnTo>
                    <a:pt x="233" y="36"/>
                  </a:lnTo>
                  <a:lnTo>
                    <a:pt x="142" y="0"/>
                  </a:lnTo>
                  <a:lnTo>
                    <a:pt x="0" y="48"/>
                  </a:lnTo>
                  <a:lnTo>
                    <a:pt x="113" y="143"/>
                  </a:lnTo>
                  <a:lnTo>
                    <a:pt x="237" y="174"/>
                  </a:lnTo>
                  <a:lnTo>
                    <a:pt x="403" y="137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2" name="Freeform 42"/>
            <p:cNvSpPr>
              <a:spLocks/>
            </p:cNvSpPr>
            <p:nvPr/>
          </p:nvSpPr>
          <p:spPr bwMode="auto">
            <a:xfrm>
              <a:off x="182880" y="487045"/>
              <a:ext cx="81915" cy="68580"/>
            </a:xfrm>
            <a:custGeom>
              <a:avLst/>
              <a:gdLst>
                <a:gd name="T0" fmla="*/ 258 w 258"/>
                <a:gd name="T1" fmla="*/ 150 h 215"/>
                <a:gd name="T2" fmla="*/ 170 w 258"/>
                <a:gd name="T3" fmla="*/ 107 h 215"/>
                <a:gd name="T4" fmla="*/ 63 w 258"/>
                <a:gd name="T5" fmla="*/ 0 h 215"/>
                <a:gd name="T6" fmla="*/ 7 w 258"/>
                <a:gd name="T7" fmla="*/ 117 h 215"/>
                <a:gd name="T8" fmla="*/ 0 w 258"/>
                <a:gd name="T9" fmla="*/ 191 h 215"/>
                <a:gd name="T10" fmla="*/ 70 w 258"/>
                <a:gd name="T11" fmla="*/ 207 h 215"/>
                <a:gd name="T12" fmla="*/ 148 w 258"/>
                <a:gd name="T13" fmla="*/ 215 h 215"/>
                <a:gd name="T14" fmla="*/ 151 w 258"/>
                <a:gd name="T15" fmla="*/ 212 h 215"/>
                <a:gd name="T16" fmla="*/ 163 w 258"/>
                <a:gd name="T17" fmla="*/ 205 h 215"/>
                <a:gd name="T18" fmla="*/ 178 w 258"/>
                <a:gd name="T19" fmla="*/ 196 h 215"/>
                <a:gd name="T20" fmla="*/ 197 w 258"/>
                <a:gd name="T21" fmla="*/ 184 h 215"/>
                <a:gd name="T22" fmla="*/ 218 w 258"/>
                <a:gd name="T23" fmla="*/ 172 h 215"/>
                <a:gd name="T24" fmla="*/ 235 w 258"/>
                <a:gd name="T25" fmla="*/ 162 h 215"/>
                <a:gd name="T26" fmla="*/ 249 w 258"/>
                <a:gd name="T27" fmla="*/ 153 h 215"/>
                <a:gd name="T28" fmla="*/ 258 w 258"/>
                <a:gd name="T29" fmla="*/ 15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8" h="215">
                  <a:moveTo>
                    <a:pt x="258" y="150"/>
                  </a:moveTo>
                  <a:lnTo>
                    <a:pt x="170" y="107"/>
                  </a:lnTo>
                  <a:lnTo>
                    <a:pt x="63" y="0"/>
                  </a:lnTo>
                  <a:lnTo>
                    <a:pt x="7" y="117"/>
                  </a:lnTo>
                  <a:lnTo>
                    <a:pt x="0" y="191"/>
                  </a:lnTo>
                  <a:lnTo>
                    <a:pt x="70" y="207"/>
                  </a:lnTo>
                  <a:lnTo>
                    <a:pt x="148" y="215"/>
                  </a:lnTo>
                  <a:lnTo>
                    <a:pt x="151" y="212"/>
                  </a:lnTo>
                  <a:lnTo>
                    <a:pt x="163" y="205"/>
                  </a:lnTo>
                  <a:lnTo>
                    <a:pt x="178" y="196"/>
                  </a:lnTo>
                  <a:lnTo>
                    <a:pt x="197" y="184"/>
                  </a:lnTo>
                  <a:lnTo>
                    <a:pt x="218" y="172"/>
                  </a:lnTo>
                  <a:lnTo>
                    <a:pt x="235" y="162"/>
                  </a:lnTo>
                  <a:lnTo>
                    <a:pt x="249" y="153"/>
                  </a:lnTo>
                  <a:lnTo>
                    <a:pt x="258" y="15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3" name="Freeform 43"/>
            <p:cNvSpPr>
              <a:spLocks/>
            </p:cNvSpPr>
            <p:nvPr/>
          </p:nvSpPr>
          <p:spPr bwMode="auto">
            <a:xfrm>
              <a:off x="334645" y="516255"/>
              <a:ext cx="137795" cy="52705"/>
            </a:xfrm>
            <a:custGeom>
              <a:avLst/>
              <a:gdLst>
                <a:gd name="T0" fmla="*/ 433 w 434"/>
                <a:gd name="T1" fmla="*/ 2 h 165"/>
                <a:gd name="T2" fmla="*/ 295 w 434"/>
                <a:gd name="T3" fmla="*/ 160 h 165"/>
                <a:gd name="T4" fmla="*/ 206 w 434"/>
                <a:gd name="T5" fmla="*/ 165 h 165"/>
                <a:gd name="T6" fmla="*/ 137 w 434"/>
                <a:gd name="T7" fmla="*/ 162 h 165"/>
                <a:gd name="T8" fmla="*/ 0 w 434"/>
                <a:gd name="T9" fmla="*/ 95 h 165"/>
                <a:gd name="T10" fmla="*/ 94 w 434"/>
                <a:gd name="T11" fmla="*/ 43 h 165"/>
                <a:gd name="T12" fmla="*/ 294 w 434"/>
                <a:gd name="T13" fmla="*/ 22 h 165"/>
                <a:gd name="T14" fmla="*/ 300 w 434"/>
                <a:gd name="T15" fmla="*/ 21 h 165"/>
                <a:gd name="T16" fmla="*/ 319 w 434"/>
                <a:gd name="T17" fmla="*/ 17 h 165"/>
                <a:gd name="T18" fmla="*/ 343 w 434"/>
                <a:gd name="T19" fmla="*/ 14 h 165"/>
                <a:gd name="T20" fmla="*/ 373 w 434"/>
                <a:gd name="T21" fmla="*/ 8 h 165"/>
                <a:gd name="T22" fmla="*/ 400 w 434"/>
                <a:gd name="T23" fmla="*/ 5 h 165"/>
                <a:gd name="T24" fmla="*/ 421 w 434"/>
                <a:gd name="T25" fmla="*/ 2 h 165"/>
                <a:gd name="T26" fmla="*/ 434 w 434"/>
                <a:gd name="T27" fmla="*/ 0 h 165"/>
                <a:gd name="T28" fmla="*/ 433 w 434"/>
                <a:gd name="T29" fmla="*/ 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4" h="165">
                  <a:moveTo>
                    <a:pt x="433" y="2"/>
                  </a:moveTo>
                  <a:lnTo>
                    <a:pt x="295" y="160"/>
                  </a:lnTo>
                  <a:lnTo>
                    <a:pt x="206" y="165"/>
                  </a:lnTo>
                  <a:lnTo>
                    <a:pt x="137" y="162"/>
                  </a:lnTo>
                  <a:lnTo>
                    <a:pt x="0" y="95"/>
                  </a:lnTo>
                  <a:lnTo>
                    <a:pt x="94" y="43"/>
                  </a:lnTo>
                  <a:lnTo>
                    <a:pt x="294" y="22"/>
                  </a:lnTo>
                  <a:lnTo>
                    <a:pt x="300" y="21"/>
                  </a:lnTo>
                  <a:lnTo>
                    <a:pt x="319" y="17"/>
                  </a:lnTo>
                  <a:lnTo>
                    <a:pt x="343" y="14"/>
                  </a:lnTo>
                  <a:lnTo>
                    <a:pt x="373" y="8"/>
                  </a:lnTo>
                  <a:lnTo>
                    <a:pt x="400" y="5"/>
                  </a:lnTo>
                  <a:lnTo>
                    <a:pt x="421" y="2"/>
                  </a:lnTo>
                  <a:lnTo>
                    <a:pt x="434" y="0"/>
                  </a:lnTo>
                  <a:lnTo>
                    <a:pt x="433" y="2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4" name="Freeform 44"/>
            <p:cNvSpPr>
              <a:spLocks/>
            </p:cNvSpPr>
            <p:nvPr/>
          </p:nvSpPr>
          <p:spPr bwMode="auto">
            <a:xfrm>
              <a:off x="323850" y="63500"/>
              <a:ext cx="80010" cy="146050"/>
            </a:xfrm>
            <a:custGeom>
              <a:avLst/>
              <a:gdLst>
                <a:gd name="T0" fmla="*/ 253 w 253"/>
                <a:gd name="T1" fmla="*/ 400 h 460"/>
                <a:gd name="T2" fmla="*/ 241 w 253"/>
                <a:gd name="T3" fmla="*/ 284 h 460"/>
                <a:gd name="T4" fmla="*/ 234 w 253"/>
                <a:gd name="T5" fmla="*/ 174 h 460"/>
                <a:gd name="T6" fmla="*/ 145 w 253"/>
                <a:gd name="T7" fmla="*/ 110 h 460"/>
                <a:gd name="T8" fmla="*/ 57 w 253"/>
                <a:gd name="T9" fmla="*/ 67 h 460"/>
                <a:gd name="T10" fmla="*/ 0 w 253"/>
                <a:gd name="T11" fmla="*/ 0 h 460"/>
                <a:gd name="T12" fmla="*/ 31 w 253"/>
                <a:gd name="T13" fmla="*/ 183 h 460"/>
                <a:gd name="T14" fmla="*/ 163 w 253"/>
                <a:gd name="T15" fmla="*/ 338 h 460"/>
                <a:gd name="T16" fmla="*/ 194 w 253"/>
                <a:gd name="T17" fmla="*/ 460 h 460"/>
                <a:gd name="T18" fmla="*/ 253 w 253"/>
                <a:gd name="T19" fmla="*/ 40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460">
                  <a:moveTo>
                    <a:pt x="253" y="400"/>
                  </a:moveTo>
                  <a:lnTo>
                    <a:pt x="241" y="284"/>
                  </a:lnTo>
                  <a:lnTo>
                    <a:pt x="234" y="174"/>
                  </a:lnTo>
                  <a:lnTo>
                    <a:pt x="145" y="110"/>
                  </a:lnTo>
                  <a:lnTo>
                    <a:pt x="57" y="67"/>
                  </a:lnTo>
                  <a:lnTo>
                    <a:pt x="0" y="0"/>
                  </a:lnTo>
                  <a:lnTo>
                    <a:pt x="31" y="183"/>
                  </a:lnTo>
                  <a:lnTo>
                    <a:pt x="163" y="338"/>
                  </a:lnTo>
                  <a:lnTo>
                    <a:pt x="194" y="460"/>
                  </a:lnTo>
                  <a:lnTo>
                    <a:pt x="253" y="40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5" name="Freeform 45"/>
            <p:cNvSpPr>
              <a:spLocks/>
            </p:cNvSpPr>
            <p:nvPr/>
          </p:nvSpPr>
          <p:spPr bwMode="auto">
            <a:xfrm>
              <a:off x="357505" y="439420"/>
              <a:ext cx="100965" cy="45085"/>
            </a:xfrm>
            <a:custGeom>
              <a:avLst/>
              <a:gdLst>
                <a:gd name="T0" fmla="*/ 318 w 318"/>
                <a:gd name="T1" fmla="*/ 29 h 141"/>
                <a:gd name="T2" fmla="*/ 266 w 318"/>
                <a:gd name="T3" fmla="*/ 133 h 141"/>
                <a:gd name="T4" fmla="*/ 204 w 318"/>
                <a:gd name="T5" fmla="*/ 141 h 141"/>
                <a:gd name="T6" fmla="*/ 103 w 318"/>
                <a:gd name="T7" fmla="*/ 141 h 141"/>
                <a:gd name="T8" fmla="*/ 0 w 318"/>
                <a:gd name="T9" fmla="*/ 91 h 141"/>
                <a:gd name="T10" fmla="*/ 74 w 318"/>
                <a:gd name="T11" fmla="*/ 0 h 141"/>
                <a:gd name="T12" fmla="*/ 185 w 318"/>
                <a:gd name="T13" fmla="*/ 34 h 141"/>
                <a:gd name="T14" fmla="*/ 318 w 318"/>
                <a:gd name="T15" fmla="*/ 2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8" h="141">
                  <a:moveTo>
                    <a:pt x="318" y="29"/>
                  </a:moveTo>
                  <a:lnTo>
                    <a:pt x="266" y="133"/>
                  </a:lnTo>
                  <a:lnTo>
                    <a:pt x="204" y="141"/>
                  </a:lnTo>
                  <a:lnTo>
                    <a:pt x="103" y="141"/>
                  </a:lnTo>
                  <a:lnTo>
                    <a:pt x="0" y="91"/>
                  </a:lnTo>
                  <a:lnTo>
                    <a:pt x="74" y="0"/>
                  </a:lnTo>
                  <a:lnTo>
                    <a:pt x="185" y="34"/>
                  </a:lnTo>
                  <a:lnTo>
                    <a:pt x="318" y="29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6" name="Freeform 46"/>
            <p:cNvSpPr>
              <a:spLocks/>
            </p:cNvSpPr>
            <p:nvPr/>
          </p:nvSpPr>
          <p:spPr bwMode="auto">
            <a:xfrm>
              <a:off x="160020" y="243840"/>
              <a:ext cx="69215" cy="88265"/>
            </a:xfrm>
            <a:custGeom>
              <a:avLst/>
              <a:gdLst>
                <a:gd name="T0" fmla="*/ 214 w 218"/>
                <a:gd name="T1" fmla="*/ 153 h 277"/>
                <a:gd name="T2" fmla="*/ 218 w 218"/>
                <a:gd name="T3" fmla="*/ 65 h 277"/>
                <a:gd name="T4" fmla="*/ 146 w 218"/>
                <a:gd name="T5" fmla="*/ 31 h 277"/>
                <a:gd name="T6" fmla="*/ 77 w 218"/>
                <a:gd name="T7" fmla="*/ 27 h 277"/>
                <a:gd name="T8" fmla="*/ 22 w 218"/>
                <a:gd name="T9" fmla="*/ 0 h 277"/>
                <a:gd name="T10" fmla="*/ 3 w 218"/>
                <a:gd name="T11" fmla="*/ 100 h 277"/>
                <a:gd name="T12" fmla="*/ 0 w 218"/>
                <a:gd name="T13" fmla="*/ 186 h 277"/>
                <a:gd name="T14" fmla="*/ 104 w 218"/>
                <a:gd name="T15" fmla="*/ 277 h 277"/>
                <a:gd name="T16" fmla="*/ 153 w 218"/>
                <a:gd name="T17" fmla="*/ 241 h 277"/>
                <a:gd name="T18" fmla="*/ 156 w 218"/>
                <a:gd name="T19" fmla="*/ 237 h 277"/>
                <a:gd name="T20" fmla="*/ 165 w 218"/>
                <a:gd name="T21" fmla="*/ 227 h 277"/>
                <a:gd name="T22" fmla="*/ 175 w 218"/>
                <a:gd name="T23" fmla="*/ 212 h 277"/>
                <a:gd name="T24" fmla="*/ 189 w 218"/>
                <a:gd name="T25" fmla="*/ 196 h 277"/>
                <a:gd name="T26" fmla="*/ 201 w 218"/>
                <a:gd name="T27" fmla="*/ 179 h 277"/>
                <a:gd name="T28" fmla="*/ 209 w 218"/>
                <a:gd name="T29" fmla="*/ 165 h 277"/>
                <a:gd name="T30" fmla="*/ 214 w 218"/>
                <a:gd name="T31" fmla="*/ 156 h 277"/>
                <a:gd name="T32" fmla="*/ 214 w 218"/>
                <a:gd name="T33" fmla="*/ 153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8" h="277">
                  <a:moveTo>
                    <a:pt x="214" y="153"/>
                  </a:moveTo>
                  <a:lnTo>
                    <a:pt x="218" y="65"/>
                  </a:lnTo>
                  <a:lnTo>
                    <a:pt x="146" y="31"/>
                  </a:lnTo>
                  <a:lnTo>
                    <a:pt x="77" y="27"/>
                  </a:lnTo>
                  <a:lnTo>
                    <a:pt x="22" y="0"/>
                  </a:lnTo>
                  <a:lnTo>
                    <a:pt x="3" y="100"/>
                  </a:lnTo>
                  <a:lnTo>
                    <a:pt x="0" y="186"/>
                  </a:lnTo>
                  <a:lnTo>
                    <a:pt x="104" y="277"/>
                  </a:lnTo>
                  <a:lnTo>
                    <a:pt x="153" y="241"/>
                  </a:lnTo>
                  <a:lnTo>
                    <a:pt x="156" y="237"/>
                  </a:lnTo>
                  <a:lnTo>
                    <a:pt x="165" y="227"/>
                  </a:lnTo>
                  <a:lnTo>
                    <a:pt x="175" y="212"/>
                  </a:lnTo>
                  <a:lnTo>
                    <a:pt x="189" y="196"/>
                  </a:lnTo>
                  <a:lnTo>
                    <a:pt x="201" y="179"/>
                  </a:lnTo>
                  <a:lnTo>
                    <a:pt x="209" y="165"/>
                  </a:lnTo>
                  <a:lnTo>
                    <a:pt x="214" y="156"/>
                  </a:lnTo>
                  <a:lnTo>
                    <a:pt x="214" y="153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7" name="Freeform 47"/>
            <p:cNvSpPr>
              <a:spLocks/>
            </p:cNvSpPr>
            <p:nvPr/>
          </p:nvSpPr>
          <p:spPr bwMode="auto">
            <a:xfrm>
              <a:off x="167005" y="635000"/>
              <a:ext cx="137160" cy="53975"/>
            </a:xfrm>
            <a:custGeom>
              <a:avLst/>
              <a:gdLst>
                <a:gd name="T0" fmla="*/ 431 w 431"/>
                <a:gd name="T1" fmla="*/ 0 h 169"/>
                <a:gd name="T2" fmla="*/ 342 w 431"/>
                <a:gd name="T3" fmla="*/ 164 h 169"/>
                <a:gd name="T4" fmla="*/ 211 w 431"/>
                <a:gd name="T5" fmla="*/ 169 h 169"/>
                <a:gd name="T6" fmla="*/ 134 w 431"/>
                <a:gd name="T7" fmla="*/ 141 h 169"/>
                <a:gd name="T8" fmla="*/ 0 w 431"/>
                <a:gd name="T9" fmla="*/ 153 h 169"/>
                <a:gd name="T10" fmla="*/ 27 w 431"/>
                <a:gd name="T11" fmla="*/ 98 h 169"/>
                <a:gd name="T12" fmla="*/ 149 w 431"/>
                <a:gd name="T13" fmla="*/ 69 h 169"/>
                <a:gd name="T14" fmla="*/ 254 w 431"/>
                <a:gd name="T15" fmla="*/ 81 h 169"/>
                <a:gd name="T16" fmla="*/ 316 w 431"/>
                <a:gd name="T17" fmla="*/ 33 h 169"/>
                <a:gd name="T18" fmla="*/ 431 w 431"/>
                <a:gd name="T1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1" h="169">
                  <a:moveTo>
                    <a:pt x="431" y="0"/>
                  </a:moveTo>
                  <a:lnTo>
                    <a:pt x="342" y="164"/>
                  </a:lnTo>
                  <a:lnTo>
                    <a:pt x="211" y="169"/>
                  </a:lnTo>
                  <a:lnTo>
                    <a:pt x="134" y="141"/>
                  </a:lnTo>
                  <a:lnTo>
                    <a:pt x="0" y="153"/>
                  </a:lnTo>
                  <a:lnTo>
                    <a:pt x="27" y="98"/>
                  </a:lnTo>
                  <a:lnTo>
                    <a:pt x="149" y="69"/>
                  </a:lnTo>
                  <a:lnTo>
                    <a:pt x="254" y="81"/>
                  </a:lnTo>
                  <a:lnTo>
                    <a:pt x="316" y="33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8" name="Freeform 48"/>
            <p:cNvSpPr>
              <a:spLocks/>
            </p:cNvSpPr>
            <p:nvPr/>
          </p:nvSpPr>
          <p:spPr bwMode="auto">
            <a:xfrm>
              <a:off x="0" y="425450"/>
              <a:ext cx="143510" cy="68580"/>
            </a:xfrm>
            <a:custGeom>
              <a:avLst/>
              <a:gdLst>
                <a:gd name="T0" fmla="*/ 452 w 452"/>
                <a:gd name="T1" fmla="*/ 131 h 215"/>
                <a:gd name="T2" fmla="*/ 302 w 452"/>
                <a:gd name="T3" fmla="*/ 215 h 215"/>
                <a:gd name="T4" fmla="*/ 194 w 452"/>
                <a:gd name="T5" fmla="*/ 193 h 215"/>
                <a:gd name="T6" fmla="*/ 101 w 452"/>
                <a:gd name="T7" fmla="*/ 138 h 215"/>
                <a:gd name="T8" fmla="*/ 89 w 452"/>
                <a:gd name="T9" fmla="*/ 83 h 215"/>
                <a:gd name="T10" fmla="*/ 0 w 452"/>
                <a:gd name="T11" fmla="*/ 0 h 215"/>
                <a:gd name="T12" fmla="*/ 156 w 452"/>
                <a:gd name="T13" fmla="*/ 65 h 215"/>
                <a:gd name="T14" fmla="*/ 249 w 452"/>
                <a:gd name="T15" fmla="*/ 120 h 215"/>
                <a:gd name="T16" fmla="*/ 356 w 452"/>
                <a:gd name="T17" fmla="*/ 124 h 215"/>
                <a:gd name="T18" fmla="*/ 452 w 452"/>
                <a:gd name="T19" fmla="*/ 131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2" h="215">
                  <a:moveTo>
                    <a:pt x="452" y="131"/>
                  </a:moveTo>
                  <a:lnTo>
                    <a:pt x="302" y="215"/>
                  </a:lnTo>
                  <a:lnTo>
                    <a:pt x="194" y="193"/>
                  </a:lnTo>
                  <a:lnTo>
                    <a:pt x="101" y="138"/>
                  </a:lnTo>
                  <a:lnTo>
                    <a:pt x="89" y="83"/>
                  </a:lnTo>
                  <a:lnTo>
                    <a:pt x="0" y="0"/>
                  </a:lnTo>
                  <a:lnTo>
                    <a:pt x="156" y="65"/>
                  </a:lnTo>
                  <a:lnTo>
                    <a:pt x="249" y="120"/>
                  </a:lnTo>
                  <a:lnTo>
                    <a:pt x="356" y="124"/>
                  </a:lnTo>
                  <a:lnTo>
                    <a:pt x="452" y="131"/>
                  </a:lnTo>
                  <a:close/>
                </a:path>
              </a:pathLst>
            </a:custGeom>
            <a:solidFill>
              <a:srgbClr val="004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9" name="Freeform 49"/>
            <p:cNvSpPr>
              <a:spLocks/>
            </p:cNvSpPr>
            <p:nvPr/>
          </p:nvSpPr>
          <p:spPr bwMode="auto">
            <a:xfrm>
              <a:off x="321310" y="587375"/>
              <a:ext cx="131445" cy="45085"/>
            </a:xfrm>
            <a:custGeom>
              <a:avLst/>
              <a:gdLst>
                <a:gd name="T0" fmla="*/ 415 w 415"/>
                <a:gd name="T1" fmla="*/ 24 h 141"/>
                <a:gd name="T2" fmla="*/ 272 w 415"/>
                <a:gd name="T3" fmla="*/ 72 h 141"/>
                <a:gd name="T4" fmla="*/ 169 w 415"/>
                <a:gd name="T5" fmla="*/ 141 h 141"/>
                <a:gd name="T6" fmla="*/ 97 w 415"/>
                <a:gd name="T7" fmla="*/ 126 h 141"/>
                <a:gd name="T8" fmla="*/ 0 w 415"/>
                <a:gd name="T9" fmla="*/ 77 h 141"/>
                <a:gd name="T10" fmla="*/ 43 w 415"/>
                <a:gd name="T11" fmla="*/ 50 h 141"/>
                <a:gd name="T12" fmla="*/ 231 w 415"/>
                <a:gd name="T13" fmla="*/ 33 h 141"/>
                <a:gd name="T14" fmla="*/ 306 w 415"/>
                <a:gd name="T15" fmla="*/ 0 h 141"/>
                <a:gd name="T16" fmla="*/ 415 w 415"/>
                <a:gd name="T17" fmla="*/ 24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5" h="141">
                  <a:moveTo>
                    <a:pt x="415" y="24"/>
                  </a:moveTo>
                  <a:lnTo>
                    <a:pt x="272" y="72"/>
                  </a:lnTo>
                  <a:lnTo>
                    <a:pt x="169" y="141"/>
                  </a:lnTo>
                  <a:lnTo>
                    <a:pt x="97" y="126"/>
                  </a:lnTo>
                  <a:lnTo>
                    <a:pt x="0" y="77"/>
                  </a:lnTo>
                  <a:lnTo>
                    <a:pt x="43" y="50"/>
                  </a:lnTo>
                  <a:lnTo>
                    <a:pt x="231" y="33"/>
                  </a:lnTo>
                  <a:lnTo>
                    <a:pt x="306" y="0"/>
                  </a:lnTo>
                  <a:lnTo>
                    <a:pt x="415" y="24"/>
                  </a:lnTo>
                  <a:close/>
                </a:path>
              </a:pathLst>
            </a:custGeom>
            <a:solidFill>
              <a:srgbClr val="35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0" name="Freeform 50"/>
            <p:cNvSpPr>
              <a:spLocks/>
            </p:cNvSpPr>
            <p:nvPr/>
          </p:nvSpPr>
          <p:spPr bwMode="auto">
            <a:xfrm>
              <a:off x="289560" y="0"/>
              <a:ext cx="165735" cy="155575"/>
            </a:xfrm>
            <a:custGeom>
              <a:avLst/>
              <a:gdLst>
                <a:gd name="T0" fmla="*/ 87 w 520"/>
                <a:gd name="T1" fmla="*/ 359 h 489"/>
                <a:gd name="T2" fmla="*/ 135 w 520"/>
                <a:gd name="T3" fmla="*/ 422 h 489"/>
                <a:gd name="T4" fmla="*/ 192 w 520"/>
                <a:gd name="T5" fmla="*/ 469 h 489"/>
                <a:gd name="T6" fmla="*/ 271 w 520"/>
                <a:gd name="T7" fmla="*/ 489 h 489"/>
                <a:gd name="T8" fmla="*/ 376 w 520"/>
                <a:gd name="T9" fmla="*/ 479 h 489"/>
                <a:gd name="T10" fmla="*/ 402 w 520"/>
                <a:gd name="T11" fmla="*/ 405 h 489"/>
                <a:gd name="T12" fmla="*/ 453 w 520"/>
                <a:gd name="T13" fmla="*/ 360 h 489"/>
                <a:gd name="T14" fmla="*/ 520 w 520"/>
                <a:gd name="T15" fmla="*/ 303 h 489"/>
                <a:gd name="T16" fmla="*/ 471 w 520"/>
                <a:gd name="T17" fmla="*/ 241 h 489"/>
                <a:gd name="T18" fmla="*/ 483 w 520"/>
                <a:gd name="T19" fmla="*/ 197 h 489"/>
                <a:gd name="T20" fmla="*/ 484 w 520"/>
                <a:gd name="T21" fmla="*/ 71 h 489"/>
                <a:gd name="T22" fmla="*/ 366 w 520"/>
                <a:gd name="T23" fmla="*/ 71 h 489"/>
                <a:gd name="T24" fmla="*/ 285 w 520"/>
                <a:gd name="T25" fmla="*/ 31 h 489"/>
                <a:gd name="T26" fmla="*/ 242 w 520"/>
                <a:gd name="T27" fmla="*/ 0 h 489"/>
                <a:gd name="T28" fmla="*/ 202 w 520"/>
                <a:gd name="T29" fmla="*/ 60 h 489"/>
                <a:gd name="T30" fmla="*/ 134 w 520"/>
                <a:gd name="T31" fmla="*/ 57 h 489"/>
                <a:gd name="T32" fmla="*/ 63 w 520"/>
                <a:gd name="T33" fmla="*/ 60 h 489"/>
                <a:gd name="T34" fmla="*/ 0 w 520"/>
                <a:gd name="T35" fmla="*/ 169 h 489"/>
                <a:gd name="T36" fmla="*/ 25 w 520"/>
                <a:gd name="T37" fmla="*/ 240 h 489"/>
                <a:gd name="T38" fmla="*/ 1 w 520"/>
                <a:gd name="T39" fmla="*/ 288 h 489"/>
                <a:gd name="T40" fmla="*/ 87 w 520"/>
                <a:gd name="T41" fmla="*/ 359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20" h="489">
                  <a:moveTo>
                    <a:pt x="87" y="359"/>
                  </a:moveTo>
                  <a:lnTo>
                    <a:pt x="135" y="422"/>
                  </a:lnTo>
                  <a:lnTo>
                    <a:pt x="192" y="469"/>
                  </a:lnTo>
                  <a:lnTo>
                    <a:pt x="271" y="489"/>
                  </a:lnTo>
                  <a:lnTo>
                    <a:pt x="376" y="479"/>
                  </a:lnTo>
                  <a:lnTo>
                    <a:pt x="402" y="405"/>
                  </a:lnTo>
                  <a:lnTo>
                    <a:pt x="453" y="360"/>
                  </a:lnTo>
                  <a:lnTo>
                    <a:pt x="520" y="303"/>
                  </a:lnTo>
                  <a:lnTo>
                    <a:pt x="471" y="241"/>
                  </a:lnTo>
                  <a:lnTo>
                    <a:pt x="483" y="197"/>
                  </a:lnTo>
                  <a:lnTo>
                    <a:pt x="484" y="71"/>
                  </a:lnTo>
                  <a:lnTo>
                    <a:pt x="366" y="71"/>
                  </a:lnTo>
                  <a:lnTo>
                    <a:pt x="285" y="31"/>
                  </a:lnTo>
                  <a:lnTo>
                    <a:pt x="242" y="0"/>
                  </a:lnTo>
                  <a:lnTo>
                    <a:pt x="202" y="60"/>
                  </a:lnTo>
                  <a:lnTo>
                    <a:pt x="134" y="57"/>
                  </a:lnTo>
                  <a:lnTo>
                    <a:pt x="63" y="60"/>
                  </a:lnTo>
                  <a:lnTo>
                    <a:pt x="0" y="169"/>
                  </a:lnTo>
                  <a:lnTo>
                    <a:pt x="25" y="240"/>
                  </a:lnTo>
                  <a:lnTo>
                    <a:pt x="1" y="288"/>
                  </a:lnTo>
                  <a:lnTo>
                    <a:pt x="87" y="359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1" name="Freeform 51"/>
            <p:cNvSpPr>
              <a:spLocks/>
            </p:cNvSpPr>
            <p:nvPr/>
          </p:nvSpPr>
          <p:spPr bwMode="auto">
            <a:xfrm>
              <a:off x="344170" y="56515"/>
              <a:ext cx="104775" cy="98425"/>
            </a:xfrm>
            <a:custGeom>
              <a:avLst/>
              <a:gdLst>
                <a:gd name="T0" fmla="*/ 180 w 330"/>
                <a:gd name="T1" fmla="*/ 310 h 310"/>
                <a:gd name="T2" fmla="*/ 87 w 330"/>
                <a:gd name="T3" fmla="*/ 294 h 310"/>
                <a:gd name="T4" fmla="*/ 15 w 330"/>
                <a:gd name="T5" fmla="*/ 260 h 310"/>
                <a:gd name="T6" fmla="*/ 5 w 330"/>
                <a:gd name="T7" fmla="*/ 246 h 310"/>
                <a:gd name="T8" fmla="*/ 0 w 330"/>
                <a:gd name="T9" fmla="*/ 212 h 310"/>
                <a:gd name="T10" fmla="*/ 67 w 330"/>
                <a:gd name="T11" fmla="*/ 215 h 310"/>
                <a:gd name="T12" fmla="*/ 206 w 330"/>
                <a:gd name="T13" fmla="*/ 175 h 310"/>
                <a:gd name="T14" fmla="*/ 273 w 330"/>
                <a:gd name="T15" fmla="*/ 198 h 310"/>
                <a:gd name="T16" fmla="*/ 228 w 330"/>
                <a:gd name="T17" fmla="*/ 87 h 310"/>
                <a:gd name="T18" fmla="*/ 271 w 330"/>
                <a:gd name="T19" fmla="*/ 0 h 310"/>
                <a:gd name="T20" fmla="*/ 330 w 330"/>
                <a:gd name="T21" fmla="*/ 167 h 310"/>
                <a:gd name="T22" fmla="*/ 290 w 330"/>
                <a:gd name="T23" fmla="*/ 246 h 310"/>
                <a:gd name="T24" fmla="*/ 238 w 330"/>
                <a:gd name="T25" fmla="*/ 310 h 310"/>
                <a:gd name="T26" fmla="*/ 180 w 330"/>
                <a:gd name="T27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0" h="310">
                  <a:moveTo>
                    <a:pt x="180" y="310"/>
                  </a:moveTo>
                  <a:lnTo>
                    <a:pt x="87" y="294"/>
                  </a:lnTo>
                  <a:lnTo>
                    <a:pt x="15" y="260"/>
                  </a:lnTo>
                  <a:lnTo>
                    <a:pt x="5" y="246"/>
                  </a:lnTo>
                  <a:lnTo>
                    <a:pt x="0" y="212"/>
                  </a:lnTo>
                  <a:lnTo>
                    <a:pt x="67" y="215"/>
                  </a:lnTo>
                  <a:lnTo>
                    <a:pt x="206" y="175"/>
                  </a:lnTo>
                  <a:lnTo>
                    <a:pt x="273" y="198"/>
                  </a:lnTo>
                  <a:lnTo>
                    <a:pt x="228" y="87"/>
                  </a:lnTo>
                  <a:lnTo>
                    <a:pt x="271" y="0"/>
                  </a:lnTo>
                  <a:lnTo>
                    <a:pt x="330" y="167"/>
                  </a:lnTo>
                  <a:lnTo>
                    <a:pt x="290" y="246"/>
                  </a:lnTo>
                  <a:lnTo>
                    <a:pt x="238" y="310"/>
                  </a:lnTo>
                  <a:lnTo>
                    <a:pt x="180" y="310"/>
                  </a:lnTo>
                  <a:close/>
                </a:path>
              </a:pathLst>
            </a:custGeom>
            <a:solidFill>
              <a:srgbClr val="D8A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2" name="Freeform 52"/>
            <p:cNvSpPr>
              <a:spLocks/>
            </p:cNvSpPr>
            <p:nvPr/>
          </p:nvSpPr>
          <p:spPr bwMode="auto">
            <a:xfrm>
              <a:off x="361315" y="60960"/>
              <a:ext cx="45085" cy="41275"/>
            </a:xfrm>
            <a:custGeom>
              <a:avLst/>
              <a:gdLst>
                <a:gd name="T0" fmla="*/ 142 w 142"/>
                <a:gd name="T1" fmla="*/ 78 h 131"/>
                <a:gd name="T2" fmla="*/ 87 w 142"/>
                <a:gd name="T3" fmla="*/ 131 h 131"/>
                <a:gd name="T4" fmla="*/ 32 w 142"/>
                <a:gd name="T5" fmla="*/ 104 h 131"/>
                <a:gd name="T6" fmla="*/ 0 w 142"/>
                <a:gd name="T7" fmla="*/ 68 h 131"/>
                <a:gd name="T8" fmla="*/ 3 w 142"/>
                <a:gd name="T9" fmla="*/ 0 h 131"/>
                <a:gd name="T10" fmla="*/ 82 w 142"/>
                <a:gd name="T11" fmla="*/ 59 h 131"/>
                <a:gd name="T12" fmla="*/ 142 w 142"/>
                <a:gd name="T13" fmla="*/ 78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131">
                  <a:moveTo>
                    <a:pt x="142" y="78"/>
                  </a:moveTo>
                  <a:lnTo>
                    <a:pt x="87" y="131"/>
                  </a:lnTo>
                  <a:lnTo>
                    <a:pt x="32" y="104"/>
                  </a:lnTo>
                  <a:lnTo>
                    <a:pt x="0" y="68"/>
                  </a:lnTo>
                  <a:lnTo>
                    <a:pt x="3" y="0"/>
                  </a:lnTo>
                  <a:lnTo>
                    <a:pt x="82" y="59"/>
                  </a:lnTo>
                  <a:lnTo>
                    <a:pt x="142" y="78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3" name="Freeform 53"/>
            <p:cNvSpPr>
              <a:spLocks/>
            </p:cNvSpPr>
            <p:nvPr/>
          </p:nvSpPr>
          <p:spPr bwMode="auto">
            <a:xfrm>
              <a:off x="321945" y="15240"/>
              <a:ext cx="91440" cy="89535"/>
            </a:xfrm>
            <a:custGeom>
              <a:avLst/>
              <a:gdLst>
                <a:gd name="T0" fmla="*/ 129 w 289"/>
                <a:gd name="T1" fmla="*/ 281 h 281"/>
                <a:gd name="T2" fmla="*/ 65 w 289"/>
                <a:gd name="T3" fmla="*/ 192 h 281"/>
                <a:gd name="T4" fmla="*/ 0 w 289"/>
                <a:gd name="T5" fmla="*/ 161 h 281"/>
                <a:gd name="T6" fmla="*/ 83 w 289"/>
                <a:gd name="T7" fmla="*/ 73 h 281"/>
                <a:gd name="T8" fmla="*/ 117 w 289"/>
                <a:gd name="T9" fmla="*/ 0 h 281"/>
                <a:gd name="T10" fmla="*/ 205 w 289"/>
                <a:gd name="T11" fmla="*/ 43 h 281"/>
                <a:gd name="T12" fmla="*/ 289 w 289"/>
                <a:gd name="T13" fmla="*/ 54 h 281"/>
                <a:gd name="T14" fmla="*/ 261 w 289"/>
                <a:gd name="T15" fmla="*/ 111 h 281"/>
                <a:gd name="T16" fmla="*/ 162 w 289"/>
                <a:gd name="T17" fmla="*/ 71 h 281"/>
                <a:gd name="T18" fmla="*/ 107 w 289"/>
                <a:gd name="T19" fmla="*/ 83 h 281"/>
                <a:gd name="T20" fmla="*/ 76 w 289"/>
                <a:gd name="T21" fmla="*/ 147 h 281"/>
                <a:gd name="T22" fmla="*/ 115 w 289"/>
                <a:gd name="T23" fmla="*/ 226 h 281"/>
                <a:gd name="T24" fmla="*/ 129 w 289"/>
                <a:gd name="T25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9" h="281">
                  <a:moveTo>
                    <a:pt x="129" y="281"/>
                  </a:moveTo>
                  <a:lnTo>
                    <a:pt x="65" y="192"/>
                  </a:lnTo>
                  <a:lnTo>
                    <a:pt x="0" y="161"/>
                  </a:lnTo>
                  <a:lnTo>
                    <a:pt x="83" y="73"/>
                  </a:lnTo>
                  <a:lnTo>
                    <a:pt x="117" y="0"/>
                  </a:lnTo>
                  <a:lnTo>
                    <a:pt x="205" y="43"/>
                  </a:lnTo>
                  <a:lnTo>
                    <a:pt x="289" y="54"/>
                  </a:lnTo>
                  <a:lnTo>
                    <a:pt x="261" y="111"/>
                  </a:lnTo>
                  <a:lnTo>
                    <a:pt x="162" y="71"/>
                  </a:lnTo>
                  <a:lnTo>
                    <a:pt x="107" y="83"/>
                  </a:lnTo>
                  <a:lnTo>
                    <a:pt x="76" y="147"/>
                  </a:lnTo>
                  <a:lnTo>
                    <a:pt x="115" y="226"/>
                  </a:lnTo>
                  <a:lnTo>
                    <a:pt x="129" y="281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4" name="Freeform 54"/>
            <p:cNvSpPr>
              <a:spLocks/>
            </p:cNvSpPr>
            <p:nvPr/>
          </p:nvSpPr>
          <p:spPr bwMode="auto">
            <a:xfrm>
              <a:off x="400050" y="36195"/>
              <a:ext cx="27940" cy="37465"/>
            </a:xfrm>
            <a:custGeom>
              <a:avLst/>
              <a:gdLst>
                <a:gd name="T0" fmla="*/ 48 w 88"/>
                <a:gd name="T1" fmla="*/ 119 h 119"/>
                <a:gd name="T2" fmla="*/ 57 w 88"/>
                <a:gd name="T3" fmla="*/ 64 h 119"/>
                <a:gd name="T4" fmla="*/ 88 w 88"/>
                <a:gd name="T5" fmla="*/ 0 h 119"/>
                <a:gd name="T6" fmla="*/ 15 w 88"/>
                <a:gd name="T7" fmla="*/ 45 h 119"/>
                <a:gd name="T8" fmla="*/ 0 w 88"/>
                <a:gd name="T9" fmla="*/ 96 h 119"/>
                <a:gd name="T10" fmla="*/ 48 w 88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119">
                  <a:moveTo>
                    <a:pt x="48" y="119"/>
                  </a:moveTo>
                  <a:lnTo>
                    <a:pt x="57" y="64"/>
                  </a:lnTo>
                  <a:lnTo>
                    <a:pt x="88" y="0"/>
                  </a:lnTo>
                  <a:lnTo>
                    <a:pt x="15" y="45"/>
                  </a:lnTo>
                  <a:lnTo>
                    <a:pt x="0" y="96"/>
                  </a:lnTo>
                  <a:lnTo>
                    <a:pt x="48" y="119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5" name="Freeform 55"/>
            <p:cNvSpPr>
              <a:spLocks/>
            </p:cNvSpPr>
            <p:nvPr/>
          </p:nvSpPr>
          <p:spPr bwMode="auto">
            <a:xfrm>
              <a:off x="292735" y="34290"/>
              <a:ext cx="45085" cy="83185"/>
            </a:xfrm>
            <a:custGeom>
              <a:avLst/>
              <a:gdLst>
                <a:gd name="T0" fmla="*/ 141 w 141"/>
                <a:gd name="T1" fmla="*/ 262 h 262"/>
                <a:gd name="T2" fmla="*/ 84 w 141"/>
                <a:gd name="T3" fmla="*/ 234 h 262"/>
                <a:gd name="T4" fmla="*/ 0 w 141"/>
                <a:gd name="T5" fmla="*/ 222 h 262"/>
                <a:gd name="T6" fmla="*/ 27 w 141"/>
                <a:gd name="T7" fmla="*/ 148 h 262"/>
                <a:gd name="T8" fmla="*/ 7 w 141"/>
                <a:gd name="T9" fmla="*/ 67 h 262"/>
                <a:gd name="T10" fmla="*/ 108 w 141"/>
                <a:gd name="T11" fmla="*/ 0 h 262"/>
                <a:gd name="T12" fmla="*/ 52 w 141"/>
                <a:gd name="T13" fmla="*/ 119 h 262"/>
                <a:gd name="T14" fmla="*/ 57 w 141"/>
                <a:gd name="T15" fmla="*/ 191 h 262"/>
                <a:gd name="T16" fmla="*/ 141 w 141"/>
                <a:gd name="T17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" h="262">
                  <a:moveTo>
                    <a:pt x="141" y="262"/>
                  </a:moveTo>
                  <a:lnTo>
                    <a:pt x="84" y="234"/>
                  </a:lnTo>
                  <a:lnTo>
                    <a:pt x="0" y="222"/>
                  </a:lnTo>
                  <a:lnTo>
                    <a:pt x="27" y="148"/>
                  </a:lnTo>
                  <a:lnTo>
                    <a:pt x="7" y="67"/>
                  </a:lnTo>
                  <a:lnTo>
                    <a:pt x="108" y="0"/>
                  </a:lnTo>
                  <a:lnTo>
                    <a:pt x="52" y="119"/>
                  </a:lnTo>
                  <a:lnTo>
                    <a:pt x="57" y="191"/>
                  </a:lnTo>
                  <a:lnTo>
                    <a:pt x="141" y="262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6" name="Freeform 56"/>
            <p:cNvSpPr>
              <a:spLocks/>
            </p:cNvSpPr>
            <p:nvPr/>
          </p:nvSpPr>
          <p:spPr bwMode="auto">
            <a:xfrm>
              <a:off x="375285" y="499110"/>
              <a:ext cx="192405" cy="306070"/>
            </a:xfrm>
            <a:custGeom>
              <a:avLst/>
              <a:gdLst>
                <a:gd name="T0" fmla="*/ 0 w 606"/>
                <a:gd name="T1" fmla="*/ 911 h 963"/>
                <a:gd name="T2" fmla="*/ 109 w 606"/>
                <a:gd name="T3" fmla="*/ 532 h 963"/>
                <a:gd name="T4" fmla="*/ 348 w 606"/>
                <a:gd name="T5" fmla="*/ 244 h 963"/>
                <a:gd name="T6" fmla="*/ 284 w 606"/>
                <a:gd name="T7" fmla="*/ 270 h 963"/>
                <a:gd name="T8" fmla="*/ 193 w 606"/>
                <a:gd name="T9" fmla="*/ 258 h 963"/>
                <a:gd name="T10" fmla="*/ 104 w 606"/>
                <a:gd name="T11" fmla="*/ 101 h 963"/>
                <a:gd name="T12" fmla="*/ 336 w 606"/>
                <a:gd name="T13" fmla="*/ 115 h 963"/>
                <a:gd name="T14" fmla="*/ 270 w 606"/>
                <a:gd name="T15" fmla="*/ 0 h 963"/>
                <a:gd name="T16" fmla="*/ 387 w 606"/>
                <a:gd name="T17" fmla="*/ 36 h 963"/>
                <a:gd name="T18" fmla="*/ 490 w 606"/>
                <a:gd name="T19" fmla="*/ 207 h 963"/>
                <a:gd name="T20" fmla="*/ 594 w 606"/>
                <a:gd name="T21" fmla="*/ 310 h 963"/>
                <a:gd name="T22" fmla="*/ 606 w 606"/>
                <a:gd name="T23" fmla="*/ 493 h 963"/>
                <a:gd name="T24" fmla="*/ 413 w 606"/>
                <a:gd name="T25" fmla="*/ 441 h 963"/>
                <a:gd name="T26" fmla="*/ 348 w 606"/>
                <a:gd name="T27" fmla="*/ 336 h 963"/>
                <a:gd name="T28" fmla="*/ 219 w 606"/>
                <a:gd name="T29" fmla="*/ 441 h 963"/>
                <a:gd name="T30" fmla="*/ 129 w 606"/>
                <a:gd name="T31" fmla="*/ 572 h 963"/>
                <a:gd name="T32" fmla="*/ 38 w 606"/>
                <a:gd name="T33" fmla="*/ 963 h 963"/>
                <a:gd name="T34" fmla="*/ 33 w 606"/>
                <a:gd name="T35" fmla="*/ 956 h 963"/>
                <a:gd name="T36" fmla="*/ 19 w 606"/>
                <a:gd name="T37" fmla="*/ 942 h 963"/>
                <a:gd name="T38" fmla="*/ 6 w 606"/>
                <a:gd name="T39" fmla="*/ 925 h 963"/>
                <a:gd name="T40" fmla="*/ 0 w 606"/>
                <a:gd name="T41" fmla="*/ 911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963">
                  <a:moveTo>
                    <a:pt x="0" y="911"/>
                  </a:moveTo>
                  <a:lnTo>
                    <a:pt x="109" y="532"/>
                  </a:lnTo>
                  <a:lnTo>
                    <a:pt x="348" y="244"/>
                  </a:lnTo>
                  <a:lnTo>
                    <a:pt x="284" y="270"/>
                  </a:lnTo>
                  <a:lnTo>
                    <a:pt x="193" y="258"/>
                  </a:lnTo>
                  <a:lnTo>
                    <a:pt x="104" y="101"/>
                  </a:lnTo>
                  <a:lnTo>
                    <a:pt x="336" y="115"/>
                  </a:lnTo>
                  <a:lnTo>
                    <a:pt x="270" y="0"/>
                  </a:lnTo>
                  <a:lnTo>
                    <a:pt x="387" y="36"/>
                  </a:lnTo>
                  <a:lnTo>
                    <a:pt x="490" y="207"/>
                  </a:lnTo>
                  <a:lnTo>
                    <a:pt x="594" y="310"/>
                  </a:lnTo>
                  <a:lnTo>
                    <a:pt x="606" y="493"/>
                  </a:lnTo>
                  <a:lnTo>
                    <a:pt x="413" y="441"/>
                  </a:lnTo>
                  <a:lnTo>
                    <a:pt x="348" y="336"/>
                  </a:lnTo>
                  <a:lnTo>
                    <a:pt x="219" y="441"/>
                  </a:lnTo>
                  <a:lnTo>
                    <a:pt x="129" y="572"/>
                  </a:lnTo>
                  <a:lnTo>
                    <a:pt x="38" y="963"/>
                  </a:lnTo>
                  <a:lnTo>
                    <a:pt x="33" y="956"/>
                  </a:lnTo>
                  <a:lnTo>
                    <a:pt x="19" y="942"/>
                  </a:lnTo>
                  <a:lnTo>
                    <a:pt x="6" y="925"/>
                  </a:lnTo>
                  <a:lnTo>
                    <a:pt x="0" y="911"/>
                  </a:lnTo>
                  <a:close/>
                </a:path>
              </a:pathLst>
            </a:custGeom>
            <a:solidFill>
              <a:srgbClr val="00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7" name="Freeform 57"/>
            <p:cNvSpPr>
              <a:spLocks/>
            </p:cNvSpPr>
            <p:nvPr/>
          </p:nvSpPr>
          <p:spPr bwMode="auto">
            <a:xfrm>
              <a:off x="482600" y="462280"/>
              <a:ext cx="125730" cy="140970"/>
            </a:xfrm>
            <a:custGeom>
              <a:avLst/>
              <a:gdLst>
                <a:gd name="T0" fmla="*/ 2 w 397"/>
                <a:gd name="T1" fmla="*/ 317 h 445"/>
                <a:gd name="T2" fmla="*/ 92 w 397"/>
                <a:gd name="T3" fmla="*/ 404 h 445"/>
                <a:gd name="T4" fmla="*/ 174 w 397"/>
                <a:gd name="T5" fmla="*/ 445 h 445"/>
                <a:gd name="T6" fmla="*/ 287 w 397"/>
                <a:gd name="T7" fmla="*/ 390 h 445"/>
                <a:gd name="T8" fmla="*/ 356 w 397"/>
                <a:gd name="T9" fmla="*/ 366 h 445"/>
                <a:gd name="T10" fmla="*/ 315 w 397"/>
                <a:gd name="T11" fmla="*/ 328 h 445"/>
                <a:gd name="T12" fmla="*/ 380 w 397"/>
                <a:gd name="T13" fmla="*/ 310 h 445"/>
                <a:gd name="T14" fmla="*/ 397 w 397"/>
                <a:gd name="T15" fmla="*/ 250 h 445"/>
                <a:gd name="T16" fmla="*/ 377 w 397"/>
                <a:gd name="T17" fmla="*/ 173 h 445"/>
                <a:gd name="T18" fmla="*/ 392 w 397"/>
                <a:gd name="T19" fmla="*/ 124 h 445"/>
                <a:gd name="T20" fmla="*/ 303 w 397"/>
                <a:gd name="T21" fmla="*/ 73 h 445"/>
                <a:gd name="T22" fmla="*/ 287 w 397"/>
                <a:gd name="T23" fmla="*/ 5 h 445"/>
                <a:gd name="T24" fmla="*/ 167 w 397"/>
                <a:gd name="T25" fmla="*/ 30 h 445"/>
                <a:gd name="T26" fmla="*/ 107 w 397"/>
                <a:gd name="T27" fmla="*/ 0 h 445"/>
                <a:gd name="T28" fmla="*/ 95 w 397"/>
                <a:gd name="T29" fmla="*/ 36 h 445"/>
                <a:gd name="T30" fmla="*/ 26 w 397"/>
                <a:gd name="T31" fmla="*/ 152 h 445"/>
                <a:gd name="T32" fmla="*/ 0 w 397"/>
                <a:gd name="T33" fmla="*/ 266 h 445"/>
                <a:gd name="T34" fmla="*/ 2 w 397"/>
                <a:gd name="T35" fmla="*/ 317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7" h="445">
                  <a:moveTo>
                    <a:pt x="2" y="317"/>
                  </a:moveTo>
                  <a:lnTo>
                    <a:pt x="92" y="404"/>
                  </a:lnTo>
                  <a:lnTo>
                    <a:pt x="174" y="445"/>
                  </a:lnTo>
                  <a:lnTo>
                    <a:pt x="287" y="390"/>
                  </a:lnTo>
                  <a:lnTo>
                    <a:pt x="356" y="366"/>
                  </a:lnTo>
                  <a:lnTo>
                    <a:pt x="315" y="328"/>
                  </a:lnTo>
                  <a:lnTo>
                    <a:pt x="380" y="310"/>
                  </a:lnTo>
                  <a:lnTo>
                    <a:pt x="397" y="250"/>
                  </a:lnTo>
                  <a:lnTo>
                    <a:pt x="377" y="173"/>
                  </a:lnTo>
                  <a:lnTo>
                    <a:pt x="392" y="124"/>
                  </a:lnTo>
                  <a:lnTo>
                    <a:pt x="303" y="73"/>
                  </a:lnTo>
                  <a:lnTo>
                    <a:pt x="287" y="5"/>
                  </a:lnTo>
                  <a:lnTo>
                    <a:pt x="167" y="30"/>
                  </a:lnTo>
                  <a:lnTo>
                    <a:pt x="107" y="0"/>
                  </a:lnTo>
                  <a:lnTo>
                    <a:pt x="95" y="36"/>
                  </a:lnTo>
                  <a:lnTo>
                    <a:pt x="26" y="152"/>
                  </a:lnTo>
                  <a:lnTo>
                    <a:pt x="0" y="266"/>
                  </a:lnTo>
                  <a:lnTo>
                    <a:pt x="2" y="317"/>
                  </a:lnTo>
                  <a:close/>
                </a:path>
              </a:pathLst>
            </a:custGeom>
            <a:solidFill>
              <a:srgbClr val="E00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8" name="Freeform 58"/>
            <p:cNvSpPr>
              <a:spLocks/>
            </p:cNvSpPr>
            <p:nvPr/>
          </p:nvSpPr>
          <p:spPr bwMode="auto">
            <a:xfrm>
              <a:off x="495300" y="501015"/>
              <a:ext cx="98425" cy="100330"/>
            </a:xfrm>
            <a:custGeom>
              <a:avLst/>
              <a:gdLst>
                <a:gd name="T0" fmla="*/ 22 w 309"/>
                <a:gd name="T1" fmla="*/ 215 h 315"/>
                <a:gd name="T2" fmla="*/ 89 w 309"/>
                <a:gd name="T3" fmla="*/ 293 h 315"/>
                <a:gd name="T4" fmla="*/ 153 w 309"/>
                <a:gd name="T5" fmla="*/ 315 h 315"/>
                <a:gd name="T6" fmla="*/ 239 w 309"/>
                <a:gd name="T7" fmla="*/ 289 h 315"/>
                <a:gd name="T8" fmla="*/ 256 w 309"/>
                <a:gd name="T9" fmla="*/ 231 h 315"/>
                <a:gd name="T10" fmla="*/ 309 w 309"/>
                <a:gd name="T11" fmla="*/ 231 h 315"/>
                <a:gd name="T12" fmla="*/ 156 w 309"/>
                <a:gd name="T13" fmla="*/ 156 h 315"/>
                <a:gd name="T14" fmla="*/ 106 w 309"/>
                <a:gd name="T15" fmla="*/ 89 h 315"/>
                <a:gd name="T16" fmla="*/ 123 w 309"/>
                <a:gd name="T17" fmla="*/ 0 h 315"/>
                <a:gd name="T18" fmla="*/ 53 w 309"/>
                <a:gd name="T19" fmla="*/ 88 h 315"/>
                <a:gd name="T20" fmla="*/ 0 w 309"/>
                <a:gd name="T21" fmla="*/ 181 h 315"/>
                <a:gd name="T22" fmla="*/ 22 w 309"/>
                <a:gd name="T23" fmla="*/ 215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9" h="315">
                  <a:moveTo>
                    <a:pt x="22" y="215"/>
                  </a:moveTo>
                  <a:lnTo>
                    <a:pt x="89" y="293"/>
                  </a:lnTo>
                  <a:lnTo>
                    <a:pt x="153" y="315"/>
                  </a:lnTo>
                  <a:lnTo>
                    <a:pt x="239" y="289"/>
                  </a:lnTo>
                  <a:lnTo>
                    <a:pt x="256" y="231"/>
                  </a:lnTo>
                  <a:lnTo>
                    <a:pt x="309" y="231"/>
                  </a:lnTo>
                  <a:lnTo>
                    <a:pt x="156" y="156"/>
                  </a:lnTo>
                  <a:lnTo>
                    <a:pt x="106" y="89"/>
                  </a:lnTo>
                  <a:lnTo>
                    <a:pt x="123" y="0"/>
                  </a:lnTo>
                  <a:lnTo>
                    <a:pt x="53" y="88"/>
                  </a:lnTo>
                  <a:lnTo>
                    <a:pt x="0" y="181"/>
                  </a:lnTo>
                  <a:lnTo>
                    <a:pt x="22" y="215"/>
                  </a:lnTo>
                  <a:close/>
                </a:path>
              </a:pathLst>
            </a:custGeom>
            <a:solidFill>
              <a:srgbClr val="DD5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9" name="Freeform 59"/>
            <p:cNvSpPr>
              <a:spLocks/>
            </p:cNvSpPr>
            <p:nvPr/>
          </p:nvSpPr>
          <p:spPr bwMode="auto">
            <a:xfrm>
              <a:off x="488315" y="487045"/>
              <a:ext cx="34290" cy="53340"/>
            </a:xfrm>
            <a:custGeom>
              <a:avLst/>
              <a:gdLst>
                <a:gd name="T0" fmla="*/ 12 w 109"/>
                <a:gd name="T1" fmla="*/ 169 h 169"/>
                <a:gd name="T2" fmla="*/ 31 w 109"/>
                <a:gd name="T3" fmla="*/ 110 h 169"/>
                <a:gd name="T4" fmla="*/ 109 w 109"/>
                <a:gd name="T5" fmla="*/ 0 h 169"/>
                <a:gd name="T6" fmla="*/ 19 w 109"/>
                <a:gd name="T7" fmla="*/ 33 h 169"/>
                <a:gd name="T8" fmla="*/ 0 w 109"/>
                <a:gd name="T9" fmla="*/ 95 h 169"/>
                <a:gd name="T10" fmla="*/ 12 w 109"/>
                <a:gd name="T1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169">
                  <a:moveTo>
                    <a:pt x="12" y="169"/>
                  </a:moveTo>
                  <a:lnTo>
                    <a:pt x="31" y="110"/>
                  </a:lnTo>
                  <a:lnTo>
                    <a:pt x="109" y="0"/>
                  </a:lnTo>
                  <a:lnTo>
                    <a:pt x="19" y="33"/>
                  </a:lnTo>
                  <a:lnTo>
                    <a:pt x="0" y="95"/>
                  </a:lnTo>
                  <a:lnTo>
                    <a:pt x="12" y="16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0" name="Freeform 60"/>
            <p:cNvSpPr>
              <a:spLocks/>
            </p:cNvSpPr>
            <p:nvPr/>
          </p:nvSpPr>
          <p:spPr bwMode="auto">
            <a:xfrm>
              <a:off x="525145" y="471805"/>
              <a:ext cx="78740" cy="87630"/>
            </a:xfrm>
            <a:custGeom>
              <a:avLst/>
              <a:gdLst>
                <a:gd name="T0" fmla="*/ 169 w 248"/>
                <a:gd name="T1" fmla="*/ 275 h 275"/>
                <a:gd name="T2" fmla="*/ 224 w 248"/>
                <a:gd name="T3" fmla="*/ 236 h 275"/>
                <a:gd name="T4" fmla="*/ 248 w 248"/>
                <a:gd name="T5" fmla="*/ 155 h 275"/>
                <a:gd name="T6" fmla="*/ 190 w 248"/>
                <a:gd name="T7" fmla="*/ 62 h 275"/>
                <a:gd name="T8" fmla="*/ 145 w 248"/>
                <a:gd name="T9" fmla="*/ 5 h 275"/>
                <a:gd name="T10" fmla="*/ 0 w 248"/>
                <a:gd name="T11" fmla="*/ 0 h 275"/>
                <a:gd name="T12" fmla="*/ 97 w 248"/>
                <a:gd name="T13" fmla="*/ 24 h 275"/>
                <a:gd name="T14" fmla="*/ 169 w 248"/>
                <a:gd name="T15" fmla="*/ 75 h 275"/>
                <a:gd name="T16" fmla="*/ 202 w 248"/>
                <a:gd name="T17" fmla="*/ 165 h 275"/>
                <a:gd name="T18" fmla="*/ 107 w 248"/>
                <a:gd name="T19" fmla="*/ 227 h 275"/>
                <a:gd name="T20" fmla="*/ 169 w 248"/>
                <a:gd name="T21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8" h="275">
                  <a:moveTo>
                    <a:pt x="169" y="275"/>
                  </a:moveTo>
                  <a:lnTo>
                    <a:pt x="224" y="236"/>
                  </a:lnTo>
                  <a:lnTo>
                    <a:pt x="248" y="155"/>
                  </a:lnTo>
                  <a:lnTo>
                    <a:pt x="190" y="62"/>
                  </a:lnTo>
                  <a:lnTo>
                    <a:pt x="145" y="5"/>
                  </a:lnTo>
                  <a:lnTo>
                    <a:pt x="0" y="0"/>
                  </a:lnTo>
                  <a:lnTo>
                    <a:pt x="97" y="24"/>
                  </a:lnTo>
                  <a:lnTo>
                    <a:pt x="169" y="75"/>
                  </a:lnTo>
                  <a:lnTo>
                    <a:pt x="202" y="165"/>
                  </a:lnTo>
                  <a:lnTo>
                    <a:pt x="107" y="227"/>
                  </a:lnTo>
                  <a:lnTo>
                    <a:pt x="169" y="275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1" name="Freeform 61"/>
            <p:cNvSpPr>
              <a:spLocks/>
            </p:cNvSpPr>
            <p:nvPr/>
          </p:nvSpPr>
          <p:spPr bwMode="auto">
            <a:xfrm>
              <a:off x="543560" y="496570"/>
              <a:ext cx="20955" cy="38100"/>
            </a:xfrm>
            <a:custGeom>
              <a:avLst/>
              <a:gdLst>
                <a:gd name="T0" fmla="*/ 0 w 65"/>
                <a:gd name="T1" fmla="*/ 39 h 119"/>
                <a:gd name="T2" fmla="*/ 12 w 65"/>
                <a:gd name="T3" fmla="*/ 7 h 119"/>
                <a:gd name="T4" fmla="*/ 65 w 65"/>
                <a:gd name="T5" fmla="*/ 0 h 119"/>
                <a:gd name="T6" fmla="*/ 48 w 65"/>
                <a:gd name="T7" fmla="*/ 55 h 119"/>
                <a:gd name="T8" fmla="*/ 38 w 65"/>
                <a:gd name="T9" fmla="*/ 119 h 119"/>
                <a:gd name="T10" fmla="*/ 0 w 65"/>
                <a:gd name="T11" fmla="*/ 3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119">
                  <a:moveTo>
                    <a:pt x="0" y="39"/>
                  </a:moveTo>
                  <a:lnTo>
                    <a:pt x="12" y="7"/>
                  </a:lnTo>
                  <a:lnTo>
                    <a:pt x="65" y="0"/>
                  </a:lnTo>
                  <a:lnTo>
                    <a:pt x="48" y="55"/>
                  </a:lnTo>
                  <a:lnTo>
                    <a:pt x="38" y="11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2" name="Freeform 62"/>
            <p:cNvSpPr>
              <a:spLocks/>
            </p:cNvSpPr>
            <p:nvPr/>
          </p:nvSpPr>
          <p:spPr bwMode="auto">
            <a:xfrm>
              <a:off x="244475" y="793115"/>
              <a:ext cx="273050" cy="47625"/>
            </a:xfrm>
            <a:custGeom>
              <a:avLst/>
              <a:gdLst>
                <a:gd name="T0" fmla="*/ 155 w 859"/>
                <a:gd name="T1" fmla="*/ 64 h 150"/>
                <a:gd name="T2" fmla="*/ 211 w 859"/>
                <a:gd name="T3" fmla="*/ 64 h 150"/>
                <a:gd name="T4" fmla="*/ 263 w 859"/>
                <a:gd name="T5" fmla="*/ 64 h 150"/>
                <a:gd name="T6" fmla="*/ 313 w 859"/>
                <a:gd name="T7" fmla="*/ 64 h 150"/>
                <a:gd name="T8" fmla="*/ 359 w 859"/>
                <a:gd name="T9" fmla="*/ 64 h 150"/>
                <a:gd name="T10" fmla="*/ 402 w 859"/>
                <a:gd name="T11" fmla="*/ 64 h 150"/>
                <a:gd name="T12" fmla="*/ 443 w 859"/>
                <a:gd name="T13" fmla="*/ 64 h 150"/>
                <a:gd name="T14" fmla="*/ 485 w 859"/>
                <a:gd name="T15" fmla="*/ 62 h 150"/>
                <a:gd name="T16" fmla="*/ 524 w 859"/>
                <a:gd name="T17" fmla="*/ 60 h 150"/>
                <a:gd name="T18" fmla="*/ 562 w 859"/>
                <a:gd name="T19" fmla="*/ 57 h 150"/>
                <a:gd name="T20" fmla="*/ 602 w 859"/>
                <a:gd name="T21" fmla="*/ 54 h 150"/>
                <a:gd name="T22" fmla="*/ 641 w 859"/>
                <a:gd name="T23" fmla="*/ 48 h 150"/>
                <a:gd name="T24" fmla="*/ 681 w 859"/>
                <a:gd name="T25" fmla="*/ 42 h 150"/>
                <a:gd name="T26" fmla="*/ 722 w 859"/>
                <a:gd name="T27" fmla="*/ 35 h 150"/>
                <a:gd name="T28" fmla="*/ 765 w 859"/>
                <a:gd name="T29" fmla="*/ 24 h 150"/>
                <a:gd name="T30" fmla="*/ 811 w 859"/>
                <a:gd name="T31" fmla="*/ 14 h 150"/>
                <a:gd name="T32" fmla="*/ 859 w 859"/>
                <a:gd name="T33" fmla="*/ 0 h 150"/>
                <a:gd name="T34" fmla="*/ 837 w 859"/>
                <a:gd name="T35" fmla="*/ 90 h 150"/>
                <a:gd name="T36" fmla="*/ 782 w 859"/>
                <a:gd name="T37" fmla="*/ 102 h 150"/>
                <a:gd name="T38" fmla="*/ 727 w 859"/>
                <a:gd name="T39" fmla="*/ 112 h 150"/>
                <a:gd name="T40" fmla="*/ 670 w 859"/>
                <a:gd name="T41" fmla="*/ 123 h 150"/>
                <a:gd name="T42" fmla="*/ 615 w 859"/>
                <a:gd name="T43" fmla="*/ 129 h 150"/>
                <a:gd name="T44" fmla="*/ 559 w 859"/>
                <a:gd name="T45" fmla="*/ 136 h 150"/>
                <a:gd name="T46" fmla="*/ 504 w 859"/>
                <a:gd name="T47" fmla="*/ 141 h 150"/>
                <a:gd name="T48" fmla="*/ 449 w 859"/>
                <a:gd name="T49" fmla="*/ 145 h 150"/>
                <a:gd name="T50" fmla="*/ 395 w 859"/>
                <a:gd name="T51" fmla="*/ 148 h 150"/>
                <a:gd name="T52" fmla="*/ 342 w 859"/>
                <a:gd name="T53" fmla="*/ 148 h 150"/>
                <a:gd name="T54" fmla="*/ 292 w 859"/>
                <a:gd name="T55" fmla="*/ 150 h 150"/>
                <a:gd name="T56" fmla="*/ 242 w 859"/>
                <a:gd name="T57" fmla="*/ 148 h 150"/>
                <a:gd name="T58" fmla="*/ 196 w 859"/>
                <a:gd name="T59" fmla="*/ 147 h 150"/>
                <a:gd name="T60" fmla="*/ 151 w 859"/>
                <a:gd name="T61" fmla="*/ 143 h 150"/>
                <a:gd name="T62" fmla="*/ 110 w 859"/>
                <a:gd name="T63" fmla="*/ 140 h 150"/>
                <a:gd name="T64" fmla="*/ 72 w 859"/>
                <a:gd name="T65" fmla="*/ 135 h 150"/>
                <a:gd name="T66" fmla="*/ 38 w 859"/>
                <a:gd name="T67" fmla="*/ 129 h 150"/>
                <a:gd name="T68" fmla="*/ 0 w 859"/>
                <a:gd name="T69" fmla="*/ 52 h 150"/>
                <a:gd name="T70" fmla="*/ 155 w 859"/>
                <a:gd name="T71" fmla="*/ 6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59" h="150">
                  <a:moveTo>
                    <a:pt x="155" y="64"/>
                  </a:moveTo>
                  <a:lnTo>
                    <a:pt x="211" y="64"/>
                  </a:lnTo>
                  <a:lnTo>
                    <a:pt x="263" y="64"/>
                  </a:lnTo>
                  <a:lnTo>
                    <a:pt x="313" y="64"/>
                  </a:lnTo>
                  <a:lnTo>
                    <a:pt x="359" y="64"/>
                  </a:lnTo>
                  <a:lnTo>
                    <a:pt x="402" y="64"/>
                  </a:lnTo>
                  <a:lnTo>
                    <a:pt x="443" y="64"/>
                  </a:lnTo>
                  <a:lnTo>
                    <a:pt x="485" y="62"/>
                  </a:lnTo>
                  <a:lnTo>
                    <a:pt x="524" y="60"/>
                  </a:lnTo>
                  <a:lnTo>
                    <a:pt x="562" y="57"/>
                  </a:lnTo>
                  <a:lnTo>
                    <a:pt x="602" y="54"/>
                  </a:lnTo>
                  <a:lnTo>
                    <a:pt x="641" y="48"/>
                  </a:lnTo>
                  <a:lnTo>
                    <a:pt x="681" y="42"/>
                  </a:lnTo>
                  <a:lnTo>
                    <a:pt x="722" y="35"/>
                  </a:lnTo>
                  <a:lnTo>
                    <a:pt x="765" y="24"/>
                  </a:lnTo>
                  <a:lnTo>
                    <a:pt x="811" y="14"/>
                  </a:lnTo>
                  <a:lnTo>
                    <a:pt x="859" y="0"/>
                  </a:lnTo>
                  <a:lnTo>
                    <a:pt x="837" y="90"/>
                  </a:lnTo>
                  <a:lnTo>
                    <a:pt x="782" y="102"/>
                  </a:lnTo>
                  <a:lnTo>
                    <a:pt x="727" y="112"/>
                  </a:lnTo>
                  <a:lnTo>
                    <a:pt x="670" y="123"/>
                  </a:lnTo>
                  <a:lnTo>
                    <a:pt x="615" y="129"/>
                  </a:lnTo>
                  <a:lnTo>
                    <a:pt x="559" y="136"/>
                  </a:lnTo>
                  <a:lnTo>
                    <a:pt x="504" y="141"/>
                  </a:lnTo>
                  <a:lnTo>
                    <a:pt x="449" y="145"/>
                  </a:lnTo>
                  <a:lnTo>
                    <a:pt x="395" y="148"/>
                  </a:lnTo>
                  <a:lnTo>
                    <a:pt x="342" y="148"/>
                  </a:lnTo>
                  <a:lnTo>
                    <a:pt x="292" y="150"/>
                  </a:lnTo>
                  <a:lnTo>
                    <a:pt x="242" y="148"/>
                  </a:lnTo>
                  <a:lnTo>
                    <a:pt x="196" y="147"/>
                  </a:lnTo>
                  <a:lnTo>
                    <a:pt x="151" y="143"/>
                  </a:lnTo>
                  <a:lnTo>
                    <a:pt x="110" y="140"/>
                  </a:lnTo>
                  <a:lnTo>
                    <a:pt x="72" y="135"/>
                  </a:lnTo>
                  <a:lnTo>
                    <a:pt x="38" y="129"/>
                  </a:lnTo>
                  <a:lnTo>
                    <a:pt x="0" y="52"/>
                  </a:lnTo>
                  <a:lnTo>
                    <a:pt x="155" y="64"/>
                  </a:lnTo>
                  <a:close/>
                </a:path>
              </a:pathLst>
            </a:custGeom>
            <a:solidFill>
              <a:srgbClr val="AA8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3" name="Freeform 63"/>
            <p:cNvSpPr>
              <a:spLocks/>
            </p:cNvSpPr>
            <p:nvPr/>
          </p:nvSpPr>
          <p:spPr bwMode="auto">
            <a:xfrm>
              <a:off x="346710" y="812800"/>
              <a:ext cx="81915" cy="25400"/>
            </a:xfrm>
            <a:custGeom>
              <a:avLst/>
              <a:gdLst>
                <a:gd name="T0" fmla="*/ 0 w 258"/>
                <a:gd name="T1" fmla="*/ 0 h 79"/>
                <a:gd name="T2" fmla="*/ 258 w 258"/>
                <a:gd name="T3" fmla="*/ 0 h 79"/>
                <a:gd name="T4" fmla="*/ 258 w 258"/>
                <a:gd name="T5" fmla="*/ 72 h 79"/>
                <a:gd name="T6" fmla="*/ 11 w 258"/>
                <a:gd name="T7" fmla="*/ 79 h 79"/>
                <a:gd name="T8" fmla="*/ 0 w 258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8" h="79">
                  <a:moveTo>
                    <a:pt x="0" y="0"/>
                  </a:moveTo>
                  <a:lnTo>
                    <a:pt x="258" y="0"/>
                  </a:lnTo>
                  <a:lnTo>
                    <a:pt x="258" y="72"/>
                  </a:lnTo>
                  <a:lnTo>
                    <a:pt x="11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4" name="Freeform 64"/>
            <p:cNvSpPr>
              <a:spLocks/>
            </p:cNvSpPr>
            <p:nvPr/>
          </p:nvSpPr>
          <p:spPr bwMode="auto">
            <a:xfrm>
              <a:off x="293370" y="854710"/>
              <a:ext cx="175895" cy="120015"/>
            </a:xfrm>
            <a:custGeom>
              <a:avLst/>
              <a:gdLst>
                <a:gd name="T0" fmla="*/ 553 w 553"/>
                <a:gd name="T1" fmla="*/ 0 h 377"/>
                <a:gd name="T2" fmla="*/ 490 w 553"/>
                <a:gd name="T3" fmla="*/ 334 h 377"/>
                <a:gd name="T4" fmla="*/ 460 w 553"/>
                <a:gd name="T5" fmla="*/ 346 h 377"/>
                <a:gd name="T6" fmla="*/ 429 w 553"/>
                <a:gd name="T7" fmla="*/ 357 h 377"/>
                <a:gd name="T8" fmla="*/ 398 w 553"/>
                <a:gd name="T9" fmla="*/ 364 h 377"/>
                <a:gd name="T10" fmla="*/ 368 w 553"/>
                <a:gd name="T11" fmla="*/ 370 h 377"/>
                <a:gd name="T12" fmla="*/ 337 w 553"/>
                <a:gd name="T13" fmla="*/ 374 h 377"/>
                <a:gd name="T14" fmla="*/ 306 w 553"/>
                <a:gd name="T15" fmla="*/ 376 h 377"/>
                <a:gd name="T16" fmla="*/ 275 w 553"/>
                <a:gd name="T17" fmla="*/ 377 h 377"/>
                <a:gd name="T18" fmla="*/ 245 w 553"/>
                <a:gd name="T19" fmla="*/ 377 h 377"/>
                <a:gd name="T20" fmla="*/ 218 w 553"/>
                <a:gd name="T21" fmla="*/ 376 h 377"/>
                <a:gd name="T22" fmla="*/ 190 w 553"/>
                <a:gd name="T23" fmla="*/ 374 h 377"/>
                <a:gd name="T24" fmla="*/ 166 w 553"/>
                <a:gd name="T25" fmla="*/ 372 h 377"/>
                <a:gd name="T26" fmla="*/ 142 w 553"/>
                <a:gd name="T27" fmla="*/ 370 h 377"/>
                <a:gd name="T28" fmla="*/ 122 w 553"/>
                <a:gd name="T29" fmla="*/ 369 h 377"/>
                <a:gd name="T30" fmla="*/ 105 w 553"/>
                <a:gd name="T31" fmla="*/ 367 h 377"/>
                <a:gd name="T32" fmla="*/ 89 w 553"/>
                <a:gd name="T33" fmla="*/ 365 h 377"/>
                <a:gd name="T34" fmla="*/ 77 w 553"/>
                <a:gd name="T35" fmla="*/ 365 h 377"/>
                <a:gd name="T36" fmla="*/ 0 w 553"/>
                <a:gd name="T37" fmla="*/ 14 h 377"/>
                <a:gd name="T38" fmla="*/ 36 w 553"/>
                <a:gd name="T39" fmla="*/ 17 h 377"/>
                <a:gd name="T40" fmla="*/ 70 w 553"/>
                <a:gd name="T41" fmla="*/ 19 h 377"/>
                <a:gd name="T42" fmla="*/ 106 w 553"/>
                <a:gd name="T43" fmla="*/ 21 h 377"/>
                <a:gd name="T44" fmla="*/ 141 w 553"/>
                <a:gd name="T45" fmla="*/ 22 h 377"/>
                <a:gd name="T46" fmla="*/ 175 w 553"/>
                <a:gd name="T47" fmla="*/ 22 h 377"/>
                <a:gd name="T48" fmla="*/ 208 w 553"/>
                <a:gd name="T49" fmla="*/ 22 h 377"/>
                <a:gd name="T50" fmla="*/ 242 w 553"/>
                <a:gd name="T51" fmla="*/ 22 h 377"/>
                <a:gd name="T52" fmla="*/ 276 w 553"/>
                <a:gd name="T53" fmla="*/ 21 h 377"/>
                <a:gd name="T54" fmla="*/ 309 w 553"/>
                <a:gd name="T55" fmla="*/ 19 h 377"/>
                <a:gd name="T56" fmla="*/ 343 w 553"/>
                <a:gd name="T57" fmla="*/ 17 h 377"/>
                <a:gd name="T58" fmla="*/ 378 w 553"/>
                <a:gd name="T59" fmla="*/ 15 h 377"/>
                <a:gd name="T60" fmla="*/ 412 w 553"/>
                <a:gd name="T61" fmla="*/ 12 h 377"/>
                <a:gd name="T62" fmla="*/ 447 w 553"/>
                <a:gd name="T63" fmla="*/ 9 h 377"/>
                <a:gd name="T64" fmla="*/ 481 w 553"/>
                <a:gd name="T65" fmla="*/ 7 h 377"/>
                <a:gd name="T66" fmla="*/ 517 w 553"/>
                <a:gd name="T67" fmla="*/ 3 h 377"/>
                <a:gd name="T68" fmla="*/ 553 w 553"/>
                <a:gd name="T69" fmla="*/ 0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3" h="377">
                  <a:moveTo>
                    <a:pt x="553" y="0"/>
                  </a:moveTo>
                  <a:lnTo>
                    <a:pt x="490" y="334"/>
                  </a:lnTo>
                  <a:lnTo>
                    <a:pt x="460" y="346"/>
                  </a:lnTo>
                  <a:lnTo>
                    <a:pt x="429" y="357"/>
                  </a:lnTo>
                  <a:lnTo>
                    <a:pt x="398" y="364"/>
                  </a:lnTo>
                  <a:lnTo>
                    <a:pt x="368" y="370"/>
                  </a:lnTo>
                  <a:lnTo>
                    <a:pt x="337" y="374"/>
                  </a:lnTo>
                  <a:lnTo>
                    <a:pt x="306" y="376"/>
                  </a:lnTo>
                  <a:lnTo>
                    <a:pt x="275" y="377"/>
                  </a:lnTo>
                  <a:lnTo>
                    <a:pt x="245" y="377"/>
                  </a:lnTo>
                  <a:lnTo>
                    <a:pt x="218" y="376"/>
                  </a:lnTo>
                  <a:lnTo>
                    <a:pt x="190" y="374"/>
                  </a:lnTo>
                  <a:lnTo>
                    <a:pt x="166" y="372"/>
                  </a:lnTo>
                  <a:lnTo>
                    <a:pt x="142" y="370"/>
                  </a:lnTo>
                  <a:lnTo>
                    <a:pt x="122" y="369"/>
                  </a:lnTo>
                  <a:lnTo>
                    <a:pt x="105" y="367"/>
                  </a:lnTo>
                  <a:lnTo>
                    <a:pt x="89" y="365"/>
                  </a:lnTo>
                  <a:lnTo>
                    <a:pt x="77" y="365"/>
                  </a:lnTo>
                  <a:lnTo>
                    <a:pt x="0" y="14"/>
                  </a:lnTo>
                  <a:lnTo>
                    <a:pt x="36" y="17"/>
                  </a:lnTo>
                  <a:lnTo>
                    <a:pt x="70" y="19"/>
                  </a:lnTo>
                  <a:lnTo>
                    <a:pt x="106" y="21"/>
                  </a:lnTo>
                  <a:lnTo>
                    <a:pt x="141" y="22"/>
                  </a:lnTo>
                  <a:lnTo>
                    <a:pt x="175" y="22"/>
                  </a:lnTo>
                  <a:lnTo>
                    <a:pt x="208" y="22"/>
                  </a:lnTo>
                  <a:lnTo>
                    <a:pt x="242" y="22"/>
                  </a:lnTo>
                  <a:lnTo>
                    <a:pt x="276" y="21"/>
                  </a:lnTo>
                  <a:lnTo>
                    <a:pt x="309" y="19"/>
                  </a:lnTo>
                  <a:lnTo>
                    <a:pt x="343" y="17"/>
                  </a:lnTo>
                  <a:lnTo>
                    <a:pt x="378" y="15"/>
                  </a:lnTo>
                  <a:lnTo>
                    <a:pt x="412" y="12"/>
                  </a:lnTo>
                  <a:lnTo>
                    <a:pt x="447" y="9"/>
                  </a:lnTo>
                  <a:lnTo>
                    <a:pt x="481" y="7"/>
                  </a:lnTo>
                  <a:lnTo>
                    <a:pt x="517" y="3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AA8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5" name="Freeform 65"/>
            <p:cNvSpPr>
              <a:spLocks/>
            </p:cNvSpPr>
            <p:nvPr/>
          </p:nvSpPr>
          <p:spPr bwMode="auto">
            <a:xfrm>
              <a:off x="379095" y="867410"/>
              <a:ext cx="37465" cy="103505"/>
            </a:xfrm>
            <a:custGeom>
              <a:avLst/>
              <a:gdLst>
                <a:gd name="T0" fmla="*/ 0 w 116"/>
                <a:gd name="T1" fmla="*/ 12 h 325"/>
                <a:gd name="T2" fmla="*/ 0 w 116"/>
                <a:gd name="T3" fmla="*/ 325 h 325"/>
                <a:gd name="T4" fmla="*/ 77 w 116"/>
                <a:gd name="T5" fmla="*/ 325 h 325"/>
                <a:gd name="T6" fmla="*/ 116 w 116"/>
                <a:gd name="T7" fmla="*/ 0 h 325"/>
                <a:gd name="T8" fmla="*/ 0 w 116"/>
                <a:gd name="T9" fmla="*/ 12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5">
                  <a:moveTo>
                    <a:pt x="0" y="12"/>
                  </a:moveTo>
                  <a:lnTo>
                    <a:pt x="0" y="325"/>
                  </a:lnTo>
                  <a:lnTo>
                    <a:pt x="77" y="325"/>
                  </a:lnTo>
                  <a:lnTo>
                    <a:pt x="116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6" name="Freeform 66"/>
            <p:cNvSpPr>
              <a:spLocks/>
            </p:cNvSpPr>
            <p:nvPr/>
          </p:nvSpPr>
          <p:spPr bwMode="auto">
            <a:xfrm>
              <a:off x="260985" y="854710"/>
              <a:ext cx="73660" cy="120650"/>
            </a:xfrm>
            <a:custGeom>
              <a:avLst/>
              <a:gdLst>
                <a:gd name="T0" fmla="*/ 0 w 232"/>
                <a:gd name="T1" fmla="*/ 0 h 379"/>
                <a:gd name="T2" fmla="*/ 56 w 232"/>
                <a:gd name="T3" fmla="*/ 346 h 379"/>
                <a:gd name="T4" fmla="*/ 232 w 232"/>
                <a:gd name="T5" fmla="*/ 379 h 379"/>
                <a:gd name="T6" fmla="*/ 180 w 232"/>
                <a:gd name="T7" fmla="*/ 26 h 379"/>
                <a:gd name="T8" fmla="*/ 0 w 232"/>
                <a:gd name="T9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379">
                  <a:moveTo>
                    <a:pt x="0" y="0"/>
                  </a:moveTo>
                  <a:lnTo>
                    <a:pt x="56" y="346"/>
                  </a:lnTo>
                  <a:lnTo>
                    <a:pt x="232" y="379"/>
                  </a:lnTo>
                  <a:lnTo>
                    <a:pt x="18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7A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7" name="Freeform 67"/>
            <p:cNvSpPr>
              <a:spLocks/>
            </p:cNvSpPr>
            <p:nvPr/>
          </p:nvSpPr>
          <p:spPr bwMode="auto">
            <a:xfrm>
              <a:off x="218440" y="802640"/>
              <a:ext cx="59055" cy="32385"/>
            </a:xfrm>
            <a:custGeom>
              <a:avLst/>
              <a:gdLst>
                <a:gd name="T0" fmla="*/ 0 w 188"/>
                <a:gd name="T1" fmla="*/ 0 h 102"/>
                <a:gd name="T2" fmla="*/ 169 w 188"/>
                <a:gd name="T3" fmla="*/ 24 h 102"/>
                <a:gd name="T4" fmla="*/ 188 w 188"/>
                <a:gd name="T5" fmla="*/ 102 h 102"/>
                <a:gd name="T6" fmla="*/ 100 w 188"/>
                <a:gd name="T7" fmla="*/ 98 h 102"/>
                <a:gd name="T8" fmla="*/ 7 w 188"/>
                <a:gd name="T9" fmla="*/ 79 h 102"/>
                <a:gd name="T10" fmla="*/ 0 w 188"/>
                <a:gd name="T1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" h="102">
                  <a:moveTo>
                    <a:pt x="0" y="0"/>
                  </a:moveTo>
                  <a:lnTo>
                    <a:pt x="169" y="24"/>
                  </a:lnTo>
                  <a:lnTo>
                    <a:pt x="188" y="102"/>
                  </a:lnTo>
                  <a:lnTo>
                    <a:pt x="100" y="98"/>
                  </a:lnTo>
                  <a:lnTo>
                    <a:pt x="7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7A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O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s-CO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138" name="137 Conector recto de flecha"/>
          <p:cNvCxnSpPr>
            <a:stCxn id="7" idx="3"/>
          </p:cNvCxnSpPr>
          <p:nvPr/>
        </p:nvCxnSpPr>
        <p:spPr>
          <a:xfrm flipH="1" flipV="1">
            <a:off x="2977275" y="1777004"/>
            <a:ext cx="910878" cy="177649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78 Conector recto de flecha"/>
          <p:cNvCxnSpPr/>
          <p:nvPr/>
        </p:nvCxnSpPr>
        <p:spPr>
          <a:xfrm flipH="1">
            <a:off x="539552" y="1772816"/>
            <a:ext cx="2592288" cy="0"/>
          </a:xfrm>
          <a:prstGeom prst="straightConnector1">
            <a:avLst/>
          </a:prstGeom>
          <a:ln w="25400">
            <a:solidFill>
              <a:srgbClr val="FF00FF"/>
            </a:solidFill>
            <a:prstDash val="lgDash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7" name="77 Conector recto de flecha"/>
          <p:cNvCxnSpPr/>
          <p:nvPr/>
        </p:nvCxnSpPr>
        <p:spPr>
          <a:xfrm flipH="1" flipV="1">
            <a:off x="971601" y="910939"/>
            <a:ext cx="1656183" cy="1490295"/>
          </a:xfrm>
          <a:prstGeom prst="straightConnector1">
            <a:avLst/>
          </a:prstGeom>
          <a:ln w="25400">
            <a:solidFill>
              <a:srgbClr val="FF00FF"/>
            </a:solidFill>
            <a:prstDash val="lgDash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0" name="149 CuadroTexto"/>
          <p:cNvSpPr txBox="1"/>
          <p:nvPr/>
        </p:nvSpPr>
        <p:spPr>
          <a:xfrm>
            <a:off x="5508104" y="5469031"/>
            <a:ext cx="3096344" cy="120032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CO"/>
            </a:defPPr>
          </a:lstStyle>
          <a:p>
            <a:pPr algn="ctr"/>
            <a:r>
              <a:rPr lang="en-US" dirty="0" err="1">
                <a:solidFill>
                  <a:schemeClr val="tx1"/>
                </a:solidFill>
                <a:latin typeface="Stencil" pitchFamily="82" charset="0"/>
              </a:rPr>
              <a:t>Imagen</a:t>
            </a:r>
            <a:r>
              <a:rPr lang="en-US" dirty="0">
                <a:solidFill>
                  <a:schemeClr val="tx1"/>
                </a:solidFill>
                <a:latin typeface="Stencil" pitchFamily="82" charset="0"/>
              </a:rPr>
              <a:t> obtenida: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  <a:latin typeface="Stencil" pitchFamily="82" charset="0"/>
              </a:rPr>
              <a:t>derecha</a:t>
            </a:r>
            <a:endParaRPr lang="en-US" dirty="0">
              <a:solidFill>
                <a:schemeClr val="tx1"/>
              </a:solidFill>
              <a:latin typeface="Stencil" pitchFamily="82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Stencil" pitchFamily="82" charset="0"/>
              </a:rPr>
              <a:t>Mayor </a:t>
            </a:r>
            <a:r>
              <a:rPr lang="en-US" dirty="0" err="1">
                <a:solidFill>
                  <a:schemeClr val="tx1"/>
                </a:solidFill>
                <a:latin typeface="Stencil" pitchFamily="82" charset="0"/>
              </a:rPr>
              <a:t>que</a:t>
            </a:r>
            <a:r>
              <a:rPr lang="en-US" dirty="0">
                <a:solidFill>
                  <a:schemeClr val="tx1"/>
                </a:solidFill>
                <a:latin typeface="Stencil" pitchFamily="82" charset="0"/>
              </a:rPr>
              <a:t> el </a:t>
            </a:r>
            <a:r>
              <a:rPr lang="en-US" dirty="0" err="1">
                <a:solidFill>
                  <a:schemeClr val="tx1"/>
                </a:solidFill>
                <a:latin typeface="Stencil" pitchFamily="82" charset="0"/>
              </a:rPr>
              <a:t>objeto</a:t>
            </a:r>
            <a:endParaRPr lang="en-US" dirty="0">
              <a:solidFill>
                <a:schemeClr val="tx1"/>
              </a:solidFill>
              <a:latin typeface="Stencil" pitchFamily="82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Stencil" pitchFamily="82" charset="0"/>
              </a:rPr>
              <a:t>virtual </a:t>
            </a:r>
            <a:endParaRPr lang="es-ES" dirty="0">
              <a:solidFill>
                <a:schemeClr val="tx1"/>
              </a:solidFill>
              <a:latin typeface="Stenci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772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8000">
        <p14:honeycomb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4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1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6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3000"/>
                            </p:stCondLst>
                            <p:childTnLst>
                              <p:par>
                                <p:cTn id="4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60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0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109</Words>
  <Application>Microsoft Office PowerPoint</Application>
  <PresentationFormat>Presentación en pantalla (4:3)</PresentationFormat>
  <Paragraphs>596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OMAR</dc:creator>
  <cp:lastModifiedBy>OscarE</cp:lastModifiedBy>
  <cp:revision>40</cp:revision>
  <dcterms:created xsi:type="dcterms:W3CDTF">2011-04-11T02:28:46Z</dcterms:created>
  <dcterms:modified xsi:type="dcterms:W3CDTF">2011-06-09T04:09:12Z</dcterms:modified>
</cp:coreProperties>
</file>